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sldIdLst>
    <p:sldId id="277" r:id="rId5"/>
    <p:sldId id="269" r:id="rId6"/>
    <p:sldId id="278" r:id="rId7"/>
    <p:sldId id="279" r:id="rId8"/>
    <p:sldId id="268" r:id="rId9"/>
    <p:sldId id="287" r:id="rId10"/>
    <p:sldId id="288" r:id="rId11"/>
    <p:sldId id="289" r:id="rId12"/>
    <p:sldId id="294" r:id="rId13"/>
    <p:sldId id="293" r:id="rId14"/>
    <p:sldId id="292" r:id="rId15"/>
    <p:sldId id="290" r:id="rId16"/>
    <p:sldId id="291" r:id="rId17"/>
    <p:sldId id="263"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ara Josipovic" initials="KJ" lastIdx="1" clrIdx="0">
    <p:extLst>
      <p:ext uri="{19B8F6BF-5375-455C-9EA6-DF929625EA0E}">
        <p15:presenceInfo xmlns:p15="http://schemas.microsoft.com/office/powerpoint/2012/main" userId="S::kjosipovic@wmo.int::3db77c78-b6f0-40c7-a5c2-2c2a2ad414e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5A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5DAAEE-9656-468E-9906-3C7E894405E8}" v="61" dt="2024-04-15T05:34:40.550"/>
    <p1510:client id="{4E405481-A790-429E-B7E1-370536370131}" v="42" dt="2024-04-14T17:53:08.321"/>
    <p1510:client id="{7BC9A2F5-DA2E-313F-D0F5-2BD6FB771701}" v="55" dt="2024-04-15T06:29:20.276"/>
    <p1510:client id="{8319D867-8B7D-280A-1AFC-C4993B223199}" v="242" vWet="243" dt="2024-04-14T17:50:10.149"/>
    <p1510:client id="{A15365E1-5C4C-D442-1A7E-2709EF71D835}" v="501" dt="2024-04-14T14:56:01.455"/>
    <p1510:client id="{D9351283-7169-67C6-F0C8-CA1CB25131D6}" v="2" dt="2024-04-14T07:06:01.6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unoslav PREMEC" userId="S::kpremec@wmo.int::51167652-1220-4c11-a203-33f44fbd1e2d" providerId="AD" clId="Web-{80AF8DE2-46FF-89FF-78EC-3723097FE882}"/>
    <pc:docChg chg="addSld modSld">
      <pc:chgData name="Krunoslav PREMEC" userId="S::kpremec@wmo.int::51167652-1220-4c11-a203-33f44fbd1e2d" providerId="AD" clId="Web-{80AF8DE2-46FF-89FF-78EC-3723097FE882}" dt="2024-04-12T15:54:03.660" v="210" actId="20577"/>
      <pc:docMkLst>
        <pc:docMk/>
      </pc:docMkLst>
      <pc:sldChg chg="delSp modSp add replId">
        <pc:chgData name="Krunoslav PREMEC" userId="S::kpremec@wmo.int::51167652-1220-4c11-a203-33f44fbd1e2d" providerId="AD" clId="Web-{80AF8DE2-46FF-89FF-78EC-3723097FE882}" dt="2024-04-12T15:54:03.660" v="210" actId="20577"/>
        <pc:sldMkLst>
          <pc:docMk/>
          <pc:sldMk cId="540707266" sldId="287"/>
        </pc:sldMkLst>
        <pc:spChg chg="del">
          <ac:chgData name="Krunoslav PREMEC" userId="S::kpremec@wmo.int::51167652-1220-4c11-a203-33f44fbd1e2d" providerId="AD" clId="Web-{80AF8DE2-46FF-89FF-78EC-3723097FE882}" dt="2024-04-12T15:53:04.909" v="165"/>
          <ac:spMkLst>
            <pc:docMk/>
            <pc:sldMk cId="540707266" sldId="287"/>
            <ac:spMk id="3" creationId="{DAB1E997-BC71-FA03-EE32-637153E5C6A3}"/>
          </ac:spMkLst>
        </pc:spChg>
        <pc:spChg chg="mod">
          <ac:chgData name="Krunoslav PREMEC" userId="S::kpremec@wmo.int::51167652-1220-4c11-a203-33f44fbd1e2d" providerId="AD" clId="Web-{80AF8DE2-46FF-89FF-78EC-3723097FE882}" dt="2024-04-12T15:54:03.660" v="210" actId="20577"/>
          <ac:spMkLst>
            <pc:docMk/>
            <pc:sldMk cId="540707266" sldId="287"/>
            <ac:spMk id="6" creationId="{C82A2680-8980-374E-A5E8-0DF8347D0DBF}"/>
          </ac:spMkLst>
        </pc:spChg>
        <pc:spChg chg="mod">
          <ac:chgData name="Krunoslav PREMEC" userId="S::kpremec@wmo.int::51167652-1220-4c11-a203-33f44fbd1e2d" providerId="AD" clId="Web-{80AF8DE2-46FF-89FF-78EC-3723097FE882}" dt="2024-04-12T15:49:07.392" v="22" actId="20577"/>
          <ac:spMkLst>
            <pc:docMk/>
            <pc:sldMk cId="540707266" sldId="287"/>
            <ac:spMk id="7" creationId="{0E853D37-7DC1-B143-37A9-14186A3B1E4E}"/>
          </ac:spMkLst>
        </pc:spChg>
        <pc:picChg chg="del">
          <ac:chgData name="Krunoslav PREMEC" userId="S::kpremec@wmo.int::51167652-1220-4c11-a203-33f44fbd1e2d" providerId="AD" clId="Web-{80AF8DE2-46FF-89FF-78EC-3723097FE882}" dt="2024-04-12T15:52:24.003" v="145"/>
          <ac:picMkLst>
            <pc:docMk/>
            <pc:sldMk cId="540707266" sldId="287"/>
            <ac:picMk id="2" creationId="{9DD0C769-14C7-7717-3CCC-406390932BB2}"/>
          </ac:picMkLst>
        </pc:picChg>
      </pc:sldChg>
    </pc:docChg>
  </pc:docChgLst>
  <pc:docChgLst>
    <pc:chgData name="Yuki Honda" userId="S::yhonda@wmo.int::48deac19-f276-46d7-a9e8-05f4bdf5df5d" providerId="AD" clId="Web-{272E7813-3CC7-B327-1765-A9223C1C06D8}"/>
    <pc:docChg chg="modSld">
      <pc:chgData name="Yuki Honda" userId="S::yhonda@wmo.int::48deac19-f276-46d7-a9e8-05f4bdf5df5d" providerId="AD" clId="Web-{272E7813-3CC7-B327-1765-A9223C1C06D8}" dt="2024-04-09T10:00:51.628" v="24" actId="20577"/>
      <pc:docMkLst>
        <pc:docMk/>
      </pc:docMkLst>
      <pc:sldChg chg="modSp">
        <pc:chgData name="Yuki Honda" userId="S::yhonda@wmo.int::48deac19-f276-46d7-a9e8-05f4bdf5df5d" providerId="AD" clId="Web-{272E7813-3CC7-B327-1765-A9223C1C06D8}" dt="2024-04-09T10:00:51.628" v="24" actId="20577"/>
        <pc:sldMkLst>
          <pc:docMk/>
          <pc:sldMk cId="1782598935" sldId="268"/>
        </pc:sldMkLst>
        <pc:spChg chg="mod">
          <ac:chgData name="Yuki Honda" userId="S::yhonda@wmo.int::48deac19-f276-46d7-a9e8-05f4bdf5df5d" providerId="AD" clId="Web-{272E7813-3CC7-B327-1765-A9223C1C06D8}" dt="2024-04-09T10:00:51.628" v="24" actId="20577"/>
          <ac:spMkLst>
            <pc:docMk/>
            <pc:sldMk cId="1782598935" sldId="268"/>
            <ac:spMk id="6" creationId="{C82A2680-8980-374E-A5E8-0DF8347D0DBF}"/>
          </ac:spMkLst>
        </pc:spChg>
      </pc:sldChg>
    </pc:docChg>
  </pc:docChgLst>
  <pc:docChgLst>
    <pc:chgData name="Jitsuko Hasegawa" userId="fb5eb5eb-0f40-42e5-bda0-480cc2098078" providerId="ADAL" clId="{6A7FAC26-EBAA-4C37-AF23-3CB1B99DD4B7}"/>
    <pc:docChg chg="undo redo custSel addSld delSld modSld">
      <pc:chgData name="Jitsuko Hasegawa" userId="fb5eb5eb-0f40-42e5-bda0-480cc2098078" providerId="ADAL" clId="{6A7FAC26-EBAA-4C37-AF23-3CB1B99DD4B7}" dt="2024-04-01T17:58:53.959" v="493" actId="20577"/>
      <pc:docMkLst>
        <pc:docMk/>
      </pc:docMkLst>
      <pc:sldChg chg="add del">
        <pc:chgData name="Jitsuko Hasegawa" userId="fb5eb5eb-0f40-42e5-bda0-480cc2098078" providerId="ADAL" clId="{6A7FAC26-EBAA-4C37-AF23-3CB1B99DD4B7}" dt="2024-03-29T22:34:12.673" v="95" actId="47"/>
        <pc:sldMkLst>
          <pc:docMk/>
          <pc:sldMk cId="3984033265" sldId="265"/>
        </pc:sldMkLst>
      </pc:sldChg>
      <pc:sldChg chg="addSp delSp modSp mod">
        <pc:chgData name="Jitsuko Hasegawa" userId="fb5eb5eb-0f40-42e5-bda0-480cc2098078" providerId="ADAL" clId="{6A7FAC26-EBAA-4C37-AF23-3CB1B99DD4B7}" dt="2024-04-01T17:58:53.959" v="493" actId="20577"/>
        <pc:sldMkLst>
          <pc:docMk/>
          <pc:sldMk cId="1782598935" sldId="268"/>
        </pc:sldMkLst>
        <pc:spChg chg="add del">
          <ac:chgData name="Jitsuko Hasegawa" userId="fb5eb5eb-0f40-42e5-bda0-480cc2098078" providerId="ADAL" clId="{6A7FAC26-EBAA-4C37-AF23-3CB1B99DD4B7}" dt="2024-03-29T22:54:28.342" v="360" actId="22"/>
          <ac:spMkLst>
            <pc:docMk/>
            <pc:sldMk cId="1782598935" sldId="268"/>
            <ac:spMk id="3" creationId="{B854633D-2602-A672-04DF-3E27B76482B1}"/>
          </ac:spMkLst>
        </pc:spChg>
        <pc:spChg chg="add mod">
          <ac:chgData name="Jitsuko Hasegawa" userId="fb5eb5eb-0f40-42e5-bda0-480cc2098078" providerId="ADAL" clId="{6A7FAC26-EBAA-4C37-AF23-3CB1B99DD4B7}" dt="2024-03-29T22:58:45.357" v="429"/>
          <ac:spMkLst>
            <pc:docMk/>
            <pc:sldMk cId="1782598935" sldId="268"/>
            <ac:spMk id="3" creationId="{DAB1E997-BC71-FA03-EE32-637153E5C6A3}"/>
          </ac:spMkLst>
        </pc:spChg>
        <pc:spChg chg="del">
          <ac:chgData name="Jitsuko Hasegawa" userId="fb5eb5eb-0f40-42e5-bda0-480cc2098078" providerId="ADAL" clId="{6A7FAC26-EBAA-4C37-AF23-3CB1B99DD4B7}" dt="2024-03-29T22:54:06.090" v="340" actId="478"/>
          <ac:spMkLst>
            <pc:docMk/>
            <pc:sldMk cId="1782598935" sldId="268"/>
            <ac:spMk id="4" creationId="{54B4500F-5490-1249-8717-83EA92553B47}"/>
          </ac:spMkLst>
        </pc:spChg>
        <pc:spChg chg="del mod">
          <ac:chgData name="Jitsuko Hasegawa" userId="fb5eb5eb-0f40-42e5-bda0-480cc2098078" providerId="ADAL" clId="{6A7FAC26-EBAA-4C37-AF23-3CB1B99DD4B7}" dt="2024-03-29T22:54:21.547" v="358" actId="478"/>
          <ac:spMkLst>
            <pc:docMk/>
            <pc:sldMk cId="1782598935" sldId="268"/>
            <ac:spMk id="5" creationId="{47C33F45-D55E-44B4-E6DF-B3168D8571C9}"/>
          </ac:spMkLst>
        </pc:spChg>
        <pc:spChg chg="mod">
          <ac:chgData name="Jitsuko Hasegawa" userId="fb5eb5eb-0f40-42e5-bda0-480cc2098078" providerId="ADAL" clId="{6A7FAC26-EBAA-4C37-AF23-3CB1B99DD4B7}" dt="2024-04-01T17:58:53.959" v="493" actId="20577"/>
          <ac:spMkLst>
            <pc:docMk/>
            <pc:sldMk cId="1782598935" sldId="268"/>
            <ac:spMk id="6" creationId="{C82A2680-8980-374E-A5E8-0DF8347D0DBF}"/>
          </ac:spMkLst>
        </pc:spChg>
        <pc:spChg chg="add mod">
          <ac:chgData name="Jitsuko Hasegawa" userId="fb5eb5eb-0f40-42e5-bda0-480cc2098078" providerId="ADAL" clId="{6A7FAC26-EBAA-4C37-AF23-3CB1B99DD4B7}" dt="2024-03-29T22:55:21.006" v="382" actId="14100"/>
          <ac:spMkLst>
            <pc:docMk/>
            <pc:sldMk cId="1782598935" sldId="268"/>
            <ac:spMk id="7" creationId="{0E853D37-7DC1-B143-37A9-14186A3B1E4E}"/>
          </ac:spMkLst>
        </pc:spChg>
        <pc:picChg chg="add mod">
          <ac:chgData name="Jitsuko Hasegawa" userId="fb5eb5eb-0f40-42e5-bda0-480cc2098078" providerId="ADAL" clId="{6A7FAC26-EBAA-4C37-AF23-3CB1B99DD4B7}" dt="2024-03-29T22:58:45.357" v="429"/>
          <ac:picMkLst>
            <pc:docMk/>
            <pc:sldMk cId="1782598935" sldId="268"/>
            <ac:picMk id="2" creationId="{9DD0C769-14C7-7717-3CCC-406390932BB2}"/>
          </ac:picMkLst>
        </pc:picChg>
      </pc:sldChg>
      <pc:sldChg chg="addSp delSp modSp mod">
        <pc:chgData name="Jitsuko Hasegawa" userId="fb5eb5eb-0f40-42e5-bda0-480cc2098078" providerId="ADAL" clId="{6A7FAC26-EBAA-4C37-AF23-3CB1B99DD4B7}" dt="2024-03-29T22:56:37.726" v="419" actId="114"/>
        <pc:sldMkLst>
          <pc:docMk/>
          <pc:sldMk cId="3534502772" sldId="269"/>
        </pc:sldMkLst>
        <pc:spChg chg="mod">
          <ac:chgData name="Jitsuko Hasegawa" userId="fb5eb5eb-0f40-42e5-bda0-480cc2098078" providerId="ADAL" clId="{6A7FAC26-EBAA-4C37-AF23-3CB1B99DD4B7}" dt="2024-03-29T22:34:42.445" v="153" actId="1076"/>
          <ac:spMkLst>
            <pc:docMk/>
            <pc:sldMk cId="3534502772" sldId="269"/>
            <ac:spMk id="2" creationId="{A5C1E12B-A08D-2317-629C-6BFBC3F2A2DC}"/>
          </ac:spMkLst>
        </pc:spChg>
        <pc:spChg chg="del">
          <ac:chgData name="Jitsuko Hasegawa" userId="fb5eb5eb-0f40-42e5-bda0-480cc2098078" providerId="ADAL" clId="{6A7FAC26-EBAA-4C37-AF23-3CB1B99DD4B7}" dt="2024-03-29T22:34:47.861" v="155" actId="478"/>
          <ac:spMkLst>
            <pc:docMk/>
            <pc:sldMk cId="3534502772" sldId="269"/>
            <ac:spMk id="3" creationId="{BAD84F13-C100-1B34-217A-704EB82E3E7C}"/>
          </ac:spMkLst>
        </pc:spChg>
        <pc:spChg chg="del">
          <ac:chgData name="Jitsuko Hasegawa" userId="fb5eb5eb-0f40-42e5-bda0-480cc2098078" providerId="ADAL" clId="{6A7FAC26-EBAA-4C37-AF23-3CB1B99DD4B7}" dt="2024-03-29T22:34:44.832" v="154" actId="478"/>
          <ac:spMkLst>
            <pc:docMk/>
            <pc:sldMk cId="3534502772" sldId="269"/>
            <ac:spMk id="5" creationId="{3124F6EF-FB18-CDF2-3BC1-04834AC29EB9}"/>
          </ac:spMkLst>
        </pc:spChg>
        <pc:graphicFrameChg chg="add mod modGraphic">
          <ac:chgData name="Jitsuko Hasegawa" userId="fb5eb5eb-0f40-42e5-bda0-480cc2098078" providerId="ADAL" clId="{6A7FAC26-EBAA-4C37-AF23-3CB1B99DD4B7}" dt="2024-03-29T22:56:37.726" v="419" actId="114"/>
          <ac:graphicFrameMkLst>
            <pc:docMk/>
            <pc:sldMk cId="3534502772" sldId="269"/>
            <ac:graphicFrameMk id="4" creationId="{2EA2C10F-1068-98F6-9E73-5C0269C328BA}"/>
          </ac:graphicFrameMkLst>
        </pc:graphicFrameChg>
      </pc:sldChg>
      <pc:sldChg chg="modSp mod">
        <pc:chgData name="Jitsuko Hasegawa" userId="fb5eb5eb-0f40-42e5-bda0-480cc2098078" providerId="ADAL" clId="{6A7FAC26-EBAA-4C37-AF23-3CB1B99DD4B7}" dt="2024-03-29T22:34:06.552" v="94" actId="1035"/>
        <pc:sldMkLst>
          <pc:docMk/>
          <pc:sldMk cId="1088218460" sldId="277"/>
        </pc:sldMkLst>
        <pc:spChg chg="mod">
          <ac:chgData name="Jitsuko Hasegawa" userId="fb5eb5eb-0f40-42e5-bda0-480cc2098078" providerId="ADAL" clId="{6A7FAC26-EBAA-4C37-AF23-3CB1B99DD4B7}" dt="2024-03-29T22:32:01.090" v="88" actId="20577"/>
          <ac:spMkLst>
            <pc:docMk/>
            <pc:sldMk cId="1088218460" sldId="277"/>
            <ac:spMk id="2" creationId="{9500F7D2-A954-8761-3527-C158DDFB1106}"/>
          </ac:spMkLst>
        </pc:spChg>
        <pc:spChg chg="mod">
          <ac:chgData name="Jitsuko Hasegawa" userId="fb5eb5eb-0f40-42e5-bda0-480cc2098078" providerId="ADAL" clId="{6A7FAC26-EBAA-4C37-AF23-3CB1B99DD4B7}" dt="2024-03-29T22:34:06.552" v="94" actId="1035"/>
          <ac:spMkLst>
            <pc:docMk/>
            <pc:sldMk cId="1088218460" sldId="277"/>
            <ac:spMk id="6" creationId="{C8461C19-E495-4638-9078-AC28B05A0BE5}"/>
          </ac:spMkLst>
        </pc:spChg>
      </pc:sldChg>
      <pc:sldChg chg="new del">
        <pc:chgData name="Jitsuko Hasegawa" userId="fb5eb5eb-0f40-42e5-bda0-480cc2098078" providerId="ADAL" clId="{6A7FAC26-EBAA-4C37-AF23-3CB1B99DD4B7}" dt="2024-03-29T22:42:28.725" v="238" actId="680"/>
        <pc:sldMkLst>
          <pc:docMk/>
          <pc:sldMk cId="2074417532" sldId="278"/>
        </pc:sldMkLst>
      </pc:sldChg>
      <pc:sldChg chg="delSp modSp mod">
        <pc:chgData name="Jitsuko Hasegawa" userId="fb5eb5eb-0f40-42e5-bda0-480cc2098078" providerId="ADAL" clId="{6A7FAC26-EBAA-4C37-AF23-3CB1B99DD4B7}" dt="2024-03-29T22:57:16.823" v="427" actId="114"/>
        <pc:sldMkLst>
          <pc:docMk/>
          <pc:sldMk cId="3161291671" sldId="278"/>
        </pc:sldMkLst>
        <pc:graphicFrameChg chg="del">
          <ac:chgData name="Jitsuko Hasegawa" userId="fb5eb5eb-0f40-42e5-bda0-480cc2098078" providerId="ADAL" clId="{6A7FAC26-EBAA-4C37-AF23-3CB1B99DD4B7}" dt="2024-03-29T22:51:11.300" v="314"/>
          <ac:graphicFrameMkLst>
            <pc:docMk/>
            <pc:sldMk cId="3161291671" sldId="278"/>
            <ac:graphicFrameMk id="3" creationId="{26CE8C92-D4A8-03CA-F2F5-1A57F6D8B5AF}"/>
          </ac:graphicFrameMkLst>
        </pc:graphicFrameChg>
        <pc:graphicFrameChg chg="mod modGraphic">
          <ac:chgData name="Jitsuko Hasegawa" userId="fb5eb5eb-0f40-42e5-bda0-480cc2098078" providerId="ADAL" clId="{6A7FAC26-EBAA-4C37-AF23-3CB1B99DD4B7}" dt="2024-03-29T22:57:16.823" v="427" actId="114"/>
          <ac:graphicFrameMkLst>
            <pc:docMk/>
            <pc:sldMk cId="3161291671" sldId="278"/>
            <ac:graphicFrameMk id="4" creationId="{2EA2C10F-1068-98F6-9E73-5C0269C328BA}"/>
          </ac:graphicFrameMkLst>
        </pc:graphicFrameChg>
      </pc:sldChg>
      <pc:sldChg chg="modSp mod">
        <pc:chgData name="Jitsuko Hasegawa" userId="fb5eb5eb-0f40-42e5-bda0-480cc2098078" providerId="ADAL" clId="{6A7FAC26-EBAA-4C37-AF23-3CB1B99DD4B7}" dt="2024-03-29T22:57:25.530" v="428" actId="114"/>
        <pc:sldMkLst>
          <pc:docMk/>
          <pc:sldMk cId="3381346243" sldId="279"/>
        </pc:sldMkLst>
        <pc:graphicFrameChg chg="mod modGraphic">
          <ac:chgData name="Jitsuko Hasegawa" userId="fb5eb5eb-0f40-42e5-bda0-480cc2098078" providerId="ADAL" clId="{6A7FAC26-EBAA-4C37-AF23-3CB1B99DD4B7}" dt="2024-03-29T22:57:25.530" v="428" actId="114"/>
          <ac:graphicFrameMkLst>
            <pc:docMk/>
            <pc:sldMk cId="3381346243" sldId="279"/>
            <ac:graphicFrameMk id="4" creationId="{2EA2C10F-1068-98F6-9E73-5C0269C328BA}"/>
          </ac:graphicFrameMkLst>
        </pc:graphicFrameChg>
      </pc:sldChg>
      <pc:sldChg chg="add del">
        <pc:chgData name="Jitsuko Hasegawa" userId="fb5eb5eb-0f40-42e5-bda0-480cc2098078" providerId="ADAL" clId="{6A7FAC26-EBAA-4C37-AF23-3CB1B99DD4B7}" dt="2024-03-29T22:34:12.673" v="95" actId="47"/>
        <pc:sldMkLst>
          <pc:docMk/>
          <pc:sldMk cId="2572695181" sldId="283"/>
        </pc:sldMkLst>
      </pc:sldChg>
    </pc:docChg>
  </pc:docChgLst>
  <pc:docChgLst>
    <pc:chgData name="Yuki Honda" userId="48deac19-f276-46d7-a9e8-05f4bdf5df5d" providerId="ADAL" clId="{4E405481-A790-429E-B7E1-370536370131}"/>
    <pc:docChg chg="modSld">
      <pc:chgData name="Yuki Honda" userId="48deac19-f276-46d7-a9e8-05f4bdf5df5d" providerId="ADAL" clId="{4E405481-A790-429E-B7E1-370536370131}" dt="2024-04-14T17:53:08.321" v="39" actId="1076"/>
      <pc:docMkLst>
        <pc:docMk/>
      </pc:docMkLst>
      <pc:sldChg chg="modSp mod">
        <pc:chgData name="Yuki Honda" userId="48deac19-f276-46d7-a9e8-05f4bdf5df5d" providerId="ADAL" clId="{4E405481-A790-429E-B7E1-370536370131}" dt="2024-04-14T17:53:08.321" v="39" actId="1076"/>
        <pc:sldMkLst>
          <pc:docMk/>
          <pc:sldMk cId="3210549888" sldId="290"/>
        </pc:sldMkLst>
        <pc:spChg chg="mod">
          <ac:chgData name="Yuki Honda" userId="48deac19-f276-46d7-a9e8-05f4bdf5df5d" providerId="ADAL" clId="{4E405481-A790-429E-B7E1-370536370131}" dt="2024-04-14T17:53:08.321" v="39" actId="1076"/>
          <ac:spMkLst>
            <pc:docMk/>
            <pc:sldMk cId="3210549888" sldId="290"/>
            <ac:spMk id="2" creationId="{67FBC3A8-E0F0-4625-B36B-53B86501AA69}"/>
          </ac:spMkLst>
        </pc:spChg>
        <pc:spChg chg="mod">
          <ac:chgData name="Yuki Honda" userId="48deac19-f276-46d7-a9e8-05f4bdf5df5d" providerId="ADAL" clId="{4E405481-A790-429E-B7E1-370536370131}" dt="2024-04-14T17:53:00.439" v="37" actId="179"/>
          <ac:spMkLst>
            <pc:docMk/>
            <pc:sldMk cId="3210549888" sldId="290"/>
            <ac:spMk id="6" creationId="{C82A2680-8980-374E-A5E8-0DF8347D0DBF}"/>
          </ac:spMkLst>
        </pc:spChg>
      </pc:sldChg>
    </pc:docChg>
  </pc:docChgLst>
  <pc:docChgLst>
    <pc:chgData name="Jitsuko Hasegawa" userId="S::jhasegawa@wmo.int::fb5eb5eb-0f40-42e5-bda0-480cc2098078" providerId="AD" clId="Web-{A02337AE-2848-4567-B591-0A4B0C30D2DA}"/>
    <pc:docChg chg="modSld">
      <pc:chgData name="Jitsuko Hasegawa" userId="S::jhasegawa@wmo.int::fb5eb5eb-0f40-42e5-bda0-480cc2098078" providerId="AD" clId="Web-{A02337AE-2848-4567-B591-0A4B0C30D2DA}" dt="2024-04-12T13:48:23.264" v="75" actId="20577"/>
      <pc:docMkLst>
        <pc:docMk/>
      </pc:docMkLst>
      <pc:sldChg chg="modSp">
        <pc:chgData name="Jitsuko Hasegawa" userId="S::jhasegawa@wmo.int::fb5eb5eb-0f40-42e5-bda0-480cc2098078" providerId="AD" clId="Web-{A02337AE-2848-4567-B591-0A4B0C30D2DA}" dt="2024-04-12T13:48:23.264" v="75" actId="20577"/>
        <pc:sldMkLst>
          <pc:docMk/>
          <pc:sldMk cId="1782598935" sldId="268"/>
        </pc:sldMkLst>
        <pc:spChg chg="mod">
          <ac:chgData name="Jitsuko Hasegawa" userId="S::jhasegawa@wmo.int::fb5eb5eb-0f40-42e5-bda0-480cc2098078" providerId="AD" clId="Web-{A02337AE-2848-4567-B591-0A4B0C30D2DA}" dt="2024-04-12T13:48:23.264" v="75" actId="20577"/>
          <ac:spMkLst>
            <pc:docMk/>
            <pc:sldMk cId="1782598935" sldId="268"/>
            <ac:spMk id="6" creationId="{C82A2680-8980-374E-A5E8-0DF8347D0DBF}"/>
          </ac:spMkLst>
        </pc:spChg>
      </pc:sldChg>
    </pc:docChg>
  </pc:docChgLst>
  <pc:docChgLst>
    <pc:chgData name="Zoya Andreeva" userId="597f5e31-fbdd-4484-90d6-8a929af47c30" providerId="ADAL" clId="{32F77DFE-6EEF-44C8-9674-B07EC60BF2A3}"/>
    <pc:docChg chg="undo custSel addSld delSld modSld">
      <pc:chgData name="Zoya Andreeva" userId="597f5e31-fbdd-4484-90d6-8a929af47c30" providerId="ADAL" clId="{32F77DFE-6EEF-44C8-9674-B07EC60BF2A3}" dt="2024-04-10T13:07:58.225" v="34" actId="14100"/>
      <pc:docMkLst>
        <pc:docMk/>
      </pc:docMkLst>
      <pc:sldChg chg="modSp add del mod">
        <pc:chgData name="Zoya Andreeva" userId="597f5e31-fbdd-4484-90d6-8a929af47c30" providerId="ADAL" clId="{32F77DFE-6EEF-44C8-9674-B07EC60BF2A3}" dt="2024-04-10T13:06:40.578" v="13" actId="47"/>
        <pc:sldMkLst>
          <pc:docMk/>
          <pc:sldMk cId="0" sldId="285"/>
        </pc:sldMkLst>
        <pc:spChg chg="mod">
          <ac:chgData name="Zoya Andreeva" userId="597f5e31-fbdd-4484-90d6-8a929af47c30" providerId="ADAL" clId="{32F77DFE-6EEF-44C8-9674-B07EC60BF2A3}" dt="2024-04-10T13:04:52.532" v="3" actId="255"/>
          <ac:spMkLst>
            <pc:docMk/>
            <pc:sldMk cId="0" sldId="285"/>
            <ac:spMk id="2" creationId="{00000000-0000-0000-0000-000000000000}"/>
          </ac:spMkLst>
        </pc:spChg>
        <pc:spChg chg="mod">
          <ac:chgData name="Zoya Andreeva" userId="597f5e31-fbdd-4484-90d6-8a929af47c30" providerId="ADAL" clId="{32F77DFE-6EEF-44C8-9674-B07EC60BF2A3}" dt="2024-04-10T13:04:33.200" v="0"/>
          <ac:spMkLst>
            <pc:docMk/>
            <pc:sldMk cId="0" sldId="285"/>
            <ac:spMk id="5" creationId="{00000000-0000-0000-0000-000000000000}"/>
          </ac:spMkLst>
        </pc:spChg>
      </pc:sldChg>
      <pc:sldChg chg="addSp delSp modSp add mod">
        <pc:chgData name="Zoya Andreeva" userId="597f5e31-fbdd-4484-90d6-8a929af47c30" providerId="ADAL" clId="{32F77DFE-6EEF-44C8-9674-B07EC60BF2A3}" dt="2024-04-10T13:07:58.225" v="34" actId="14100"/>
        <pc:sldMkLst>
          <pc:docMk/>
          <pc:sldMk cId="953753307" sldId="286"/>
        </pc:sldMkLst>
        <pc:spChg chg="mod">
          <ac:chgData name="Zoya Andreeva" userId="597f5e31-fbdd-4484-90d6-8a929af47c30" providerId="ADAL" clId="{32F77DFE-6EEF-44C8-9674-B07EC60BF2A3}" dt="2024-04-10T13:06:36.327" v="12" actId="1076"/>
          <ac:spMkLst>
            <pc:docMk/>
            <pc:sldMk cId="953753307" sldId="286"/>
            <ac:spMk id="2" creationId="{A5C1E12B-A08D-2317-629C-6BFBC3F2A2DC}"/>
          </ac:spMkLst>
        </pc:spChg>
        <pc:spChg chg="add mod">
          <ac:chgData name="Zoya Andreeva" userId="597f5e31-fbdd-4484-90d6-8a929af47c30" providerId="ADAL" clId="{32F77DFE-6EEF-44C8-9674-B07EC60BF2A3}" dt="2024-04-10T13:07:58.225" v="34" actId="14100"/>
          <ac:spMkLst>
            <pc:docMk/>
            <pc:sldMk cId="953753307" sldId="286"/>
            <ac:spMk id="3" creationId="{D4B99035-3E3E-FD7F-85DA-B2E439880612}"/>
          </ac:spMkLst>
        </pc:spChg>
        <pc:spChg chg="add mod">
          <ac:chgData name="Zoya Andreeva" userId="597f5e31-fbdd-4484-90d6-8a929af47c30" providerId="ADAL" clId="{32F77DFE-6EEF-44C8-9674-B07EC60BF2A3}" dt="2024-04-10T13:06:52.367" v="15" actId="1076"/>
          <ac:spMkLst>
            <pc:docMk/>
            <pc:sldMk cId="953753307" sldId="286"/>
            <ac:spMk id="5" creationId="{82E91C82-DD02-C535-9D70-CEEB9C2A6167}"/>
          </ac:spMkLst>
        </pc:spChg>
        <pc:graphicFrameChg chg="del">
          <ac:chgData name="Zoya Andreeva" userId="597f5e31-fbdd-4484-90d6-8a929af47c30" providerId="ADAL" clId="{32F77DFE-6EEF-44C8-9674-B07EC60BF2A3}" dt="2024-04-10T13:06:03.075" v="8" actId="478"/>
          <ac:graphicFrameMkLst>
            <pc:docMk/>
            <pc:sldMk cId="953753307" sldId="286"/>
            <ac:graphicFrameMk id="4" creationId="{2EA2C10F-1068-98F6-9E73-5C0269C328BA}"/>
          </ac:graphicFrameMkLst>
        </pc:graphicFrameChg>
      </pc:sldChg>
    </pc:docChg>
  </pc:docChgLst>
  <pc:docChgLst>
    <pc:chgData name="Yuki Honda" userId="S::yhonda@wmo.int::48deac19-f276-46d7-a9e8-05f4bdf5df5d" providerId="AD" clId="Web-{2777E7AF-2D5D-4355-F30E-1912C75F59B0}"/>
    <pc:docChg chg="modSld">
      <pc:chgData name="Yuki Honda" userId="S::yhonda@wmo.int::48deac19-f276-46d7-a9e8-05f4bdf5df5d" providerId="AD" clId="Web-{2777E7AF-2D5D-4355-F30E-1912C75F59B0}" dt="2024-04-09T10:01:51.393" v="20" actId="20577"/>
      <pc:docMkLst>
        <pc:docMk/>
      </pc:docMkLst>
      <pc:sldChg chg="modSp">
        <pc:chgData name="Yuki Honda" userId="S::yhonda@wmo.int::48deac19-f276-46d7-a9e8-05f4bdf5df5d" providerId="AD" clId="Web-{2777E7AF-2D5D-4355-F30E-1912C75F59B0}" dt="2024-04-09T10:01:51.393" v="20" actId="20577"/>
        <pc:sldMkLst>
          <pc:docMk/>
          <pc:sldMk cId="1782598935" sldId="268"/>
        </pc:sldMkLst>
        <pc:spChg chg="mod">
          <ac:chgData name="Yuki Honda" userId="S::yhonda@wmo.int::48deac19-f276-46d7-a9e8-05f4bdf5df5d" providerId="AD" clId="Web-{2777E7AF-2D5D-4355-F30E-1912C75F59B0}" dt="2024-04-09T10:01:51.393" v="20" actId="20577"/>
          <ac:spMkLst>
            <pc:docMk/>
            <pc:sldMk cId="1782598935" sldId="268"/>
            <ac:spMk id="6" creationId="{C82A2680-8980-374E-A5E8-0DF8347D0DBF}"/>
          </ac:spMkLst>
        </pc:spChg>
      </pc:sldChg>
    </pc:docChg>
  </pc:docChgLst>
  <pc:docChgLst>
    <pc:chgData name="Jitsuko Hasegawa" userId="S::jhasegawa@wmo.int::fb5eb5eb-0f40-42e5-bda0-480cc2098078" providerId="AD" clId="Web-{1829261D-0121-C292-AA38-8E21EDCDAB22}"/>
    <pc:docChg chg="modSld">
      <pc:chgData name="Jitsuko Hasegawa" userId="S::jhasegawa@wmo.int::fb5eb5eb-0f40-42e5-bda0-480cc2098078" providerId="AD" clId="Web-{1829261D-0121-C292-AA38-8E21EDCDAB22}" dt="2024-04-13T14:21:48.435" v="19" actId="20577"/>
      <pc:docMkLst>
        <pc:docMk/>
      </pc:docMkLst>
      <pc:sldChg chg="modSp">
        <pc:chgData name="Jitsuko Hasegawa" userId="S::jhasegawa@wmo.int::fb5eb5eb-0f40-42e5-bda0-480cc2098078" providerId="AD" clId="Web-{1829261D-0121-C292-AA38-8E21EDCDAB22}" dt="2024-04-13T14:21:48.435" v="19" actId="20577"/>
        <pc:sldMkLst>
          <pc:docMk/>
          <pc:sldMk cId="2603079338" sldId="256"/>
        </pc:sldMkLst>
        <pc:spChg chg="mod">
          <ac:chgData name="Jitsuko Hasegawa" userId="S::jhasegawa@wmo.int::fb5eb5eb-0f40-42e5-bda0-480cc2098078" providerId="AD" clId="Web-{1829261D-0121-C292-AA38-8E21EDCDAB22}" dt="2024-04-13T14:14:57.517" v="2" actId="14100"/>
          <ac:spMkLst>
            <pc:docMk/>
            <pc:sldMk cId="2603079338" sldId="256"/>
            <ac:spMk id="4" creationId="{2BAC54D3-9A14-EE5E-95B3-06EF9568C284}"/>
          </ac:spMkLst>
        </pc:spChg>
        <pc:spChg chg="mod">
          <ac:chgData name="Jitsuko Hasegawa" userId="S::jhasegawa@wmo.int::fb5eb5eb-0f40-42e5-bda0-480cc2098078" providerId="AD" clId="Web-{1829261D-0121-C292-AA38-8E21EDCDAB22}" dt="2024-04-13T14:21:48.435" v="19" actId="20577"/>
          <ac:spMkLst>
            <pc:docMk/>
            <pc:sldMk cId="2603079338" sldId="256"/>
            <ac:spMk id="5" creationId="{C6535218-0C5D-0A6F-4FAA-0B84B72639F2}"/>
          </ac:spMkLst>
        </pc:spChg>
      </pc:sldChg>
      <pc:sldChg chg="modSp">
        <pc:chgData name="Jitsuko Hasegawa" userId="S::jhasegawa@wmo.int::fb5eb5eb-0f40-42e5-bda0-480cc2098078" providerId="AD" clId="Web-{1829261D-0121-C292-AA38-8E21EDCDAB22}" dt="2024-04-13T14:15:10.049" v="3" actId="20577"/>
        <pc:sldMkLst>
          <pc:docMk/>
          <pc:sldMk cId="1603385952" sldId="257"/>
        </pc:sldMkLst>
        <pc:spChg chg="mod">
          <ac:chgData name="Jitsuko Hasegawa" userId="S::jhasegawa@wmo.int::fb5eb5eb-0f40-42e5-bda0-480cc2098078" providerId="AD" clId="Web-{1829261D-0121-C292-AA38-8E21EDCDAB22}" dt="2024-04-13T14:15:10.049" v="3" actId="20577"/>
          <ac:spMkLst>
            <pc:docMk/>
            <pc:sldMk cId="1603385952" sldId="257"/>
            <ac:spMk id="4" creationId="{2BAC54D3-9A14-EE5E-95B3-06EF9568C284}"/>
          </ac:spMkLst>
        </pc:spChg>
      </pc:sldChg>
      <pc:sldChg chg="modSp">
        <pc:chgData name="Jitsuko Hasegawa" userId="S::jhasegawa@wmo.int::fb5eb5eb-0f40-42e5-bda0-480cc2098078" providerId="AD" clId="Web-{1829261D-0121-C292-AA38-8E21EDCDAB22}" dt="2024-04-13T14:20:06.870" v="11" actId="1076"/>
        <pc:sldMkLst>
          <pc:docMk/>
          <pc:sldMk cId="1782598935" sldId="268"/>
        </pc:sldMkLst>
        <pc:spChg chg="mod">
          <ac:chgData name="Jitsuko Hasegawa" userId="S::jhasegawa@wmo.int::fb5eb5eb-0f40-42e5-bda0-480cc2098078" providerId="AD" clId="Web-{1829261D-0121-C292-AA38-8E21EDCDAB22}" dt="2024-04-13T14:20:06.870" v="11" actId="1076"/>
          <ac:spMkLst>
            <pc:docMk/>
            <pc:sldMk cId="1782598935" sldId="268"/>
            <ac:spMk id="3" creationId="{DAB1E997-BC71-FA03-EE32-637153E5C6A3}"/>
          </ac:spMkLst>
        </pc:spChg>
        <pc:spChg chg="mod">
          <ac:chgData name="Jitsuko Hasegawa" userId="S::jhasegawa@wmo.int::fb5eb5eb-0f40-42e5-bda0-480cc2098078" providerId="AD" clId="Web-{1829261D-0121-C292-AA38-8E21EDCDAB22}" dt="2024-04-13T14:16:08.894" v="10" actId="20577"/>
          <ac:spMkLst>
            <pc:docMk/>
            <pc:sldMk cId="1782598935" sldId="268"/>
            <ac:spMk id="6" creationId="{C82A2680-8980-374E-A5E8-0DF8347D0DBF}"/>
          </ac:spMkLst>
        </pc:spChg>
      </pc:sldChg>
    </pc:docChg>
  </pc:docChgLst>
  <pc:docChgLst>
    <pc:chgData name="Jitsuko Hasegawa" userId="S::jhasegawa@wmo.int::fb5eb5eb-0f40-42e5-bda0-480cc2098078" providerId="AD" clId="Web-{7BC9A2F5-DA2E-313F-D0F5-2BD6FB771701}"/>
    <pc:docChg chg="modSld">
      <pc:chgData name="Jitsuko Hasegawa" userId="S::jhasegawa@wmo.int::fb5eb5eb-0f40-42e5-bda0-480cc2098078" providerId="AD" clId="Web-{7BC9A2F5-DA2E-313F-D0F5-2BD6FB771701}" dt="2024-04-15T06:28:16.321" v="37" actId="20577"/>
      <pc:docMkLst>
        <pc:docMk/>
      </pc:docMkLst>
      <pc:sldChg chg="modSp">
        <pc:chgData name="Jitsuko Hasegawa" userId="S::jhasegawa@wmo.int::fb5eb5eb-0f40-42e5-bda0-480cc2098078" providerId="AD" clId="Web-{7BC9A2F5-DA2E-313F-D0F5-2BD6FB771701}" dt="2024-04-15T06:28:16.321" v="37" actId="20577"/>
        <pc:sldMkLst>
          <pc:docMk/>
          <pc:sldMk cId="3530604777" sldId="294"/>
        </pc:sldMkLst>
        <pc:spChg chg="mod">
          <ac:chgData name="Jitsuko Hasegawa" userId="S::jhasegawa@wmo.int::fb5eb5eb-0f40-42e5-bda0-480cc2098078" providerId="AD" clId="Web-{7BC9A2F5-DA2E-313F-D0F5-2BD6FB771701}" dt="2024-04-15T06:28:16.321" v="37" actId="20577"/>
          <ac:spMkLst>
            <pc:docMk/>
            <pc:sldMk cId="3530604777" sldId="294"/>
            <ac:spMk id="6" creationId="{C82A2680-8980-374E-A5E8-0DF8347D0DBF}"/>
          </ac:spMkLst>
        </pc:spChg>
      </pc:sldChg>
    </pc:docChg>
  </pc:docChgLst>
  <pc:docChgLst>
    <pc:chgData name="Guest User" userId="S::urn:spo:anon#73063655d5c67ed4372603a86765f9327866dd06f3c6739aca23f38cf2da8a0c::" providerId="AD" clId="Web-{D9351283-7169-67C6-F0C8-CA1CB25131D6}"/>
    <pc:docChg chg="sldOrd">
      <pc:chgData name="Guest User" userId="S::urn:spo:anon#73063655d5c67ed4372603a86765f9327866dd06f3c6739aca23f38cf2da8a0c::" providerId="AD" clId="Web-{D9351283-7169-67C6-F0C8-CA1CB25131D6}" dt="2024-04-14T07:06:01.692" v="1"/>
      <pc:docMkLst>
        <pc:docMk/>
      </pc:docMkLst>
      <pc:sldChg chg="ord">
        <pc:chgData name="Guest User" userId="S::urn:spo:anon#73063655d5c67ed4372603a86765f9327866dd06f3c6739aca23f38cf2da8a0c::" providerId="AD" clId="Web-{D9351283-7169-67C6-F0C8-CA1CB25131D6}" dt="2024-04-14T07:06:01.692" v="1"/>
        <pc:sldMkLst>
          <pc:docMk/>
          <pc:sldMk cId="953753307" sldId="286"/>
        </pc:sldMkLst>
      </pc:sldChg>
    </pc:docChg>
  </pc:docChgLst>
  <pc:docChgLst>
    <pc:chgData name="Ran Zhang" userId="S::rzhang@wmo.int::5db6996c-7f4f-48d0-9d22-b57886f5d1a0" providerId="AD" clId="Web-{88D16870-107F-5C20-647B-5F12E60F62EE}"/>
    <pc:docChg chg="addSld delSld">
      <pc:chgData name="Ran Zhang" userId="S::rzhang@wmo.int::5db6996c-7f4f-48d0-9d22-b57886f5d1a0" providerId="AD" clId="Web-{88D16870-107F-5C20-647B-5F12E60F62EE}" dt="2024-02-29T17:42:29.360" v="8"/>
      <pc:docMkLst>
        <pc:docMk/>
      </pc:docMkLst>
      <pc:sldChg chg="add">
        <pc:chgData name="Ran Zhang" userId="S::rzhang@wmo.int::5db6996c-7f4f-48d0-9d22-b57886f5d1a0" providerId="AD" clId="Web-{88D16870-107F-5C20-647B-5F12E60F62EE}" dt="2024-02-29T17:42:24.031" v="6"/>
        <pc:sldMkLst>
          <pc:docMk/>
          <pc:sldMk cId="3984033265" sldId="265"/>
        </pc:sldMkLst>
      </pc:sldChg>
      <pc:sldChg chg="del">
        <pc:chgData name="Ran Zhang" userId="S::rzhang@wmo.int::5db6996c-7f4f-48d0-9d22-b57886f5d1a0" providerId="AD" clId="Web-{88D16870-107F-5C20-647B-5F12E60F62EE}" dt="2024-02-29T17:42:29.360" v="8"/>
        <pc:sldMkLst>
          <pc:docMk/>
          <pc:sldMk cId="133913700" sldId="266"/>
        </pc:sldMkLst>
      </pc:sldChg>
      <pc:sldChg chg="del">
        <pc:chgData name="Ran Zhang" userId="S::rzhang@wmo.int::5db6996c-7f4f-48d0-9d22-b57886f5d1a0" providerId="AD" clId="Web-{88D16870-107F-5C20-647B-5F12E60F62EE}" dt="2024-02-29T17:42:14.859" v="5"/>
        <pc:sldMkLst>
          <pc:docMk/>
          <pc:sldMk cId="1605359038" sldId="267"/>
        </pc:sldMkLst>
      </pc:sldChg>
      <pc:sldChg chg="add">
        <pc:chgData name="Ran Zhang" userId="S::rzhang@wmo.int::5db6996c-7f4f-48d0-9d22-b57886f5d1a0" providerId="AD" clId="Web-{88D16870-107F-5C20-647B-5F12E60F62EE}" dt="2024-02-29T17:41:57.249" v="2"/>
        <pc:sldMkLst>
          <pc:docMk/>
          <pc:sldMk cId="1782598935" sldId="268"/>
        </pc:sldMkLst>
      </pc:sldChg>
      <pc:sldChg chg="add">
        <pc:chgData name="Ran Zhang" userId="S::rzhang@wmo.int::5db6996c-7f4f-48d0-9d22-b57886f5d1a0" providerId="AD" clId="Web-{88D16870-107F-5C20-647B-5F12E60F62EE}" dt="2024-02-29T17:41:44.718" v="0"/>
        <pc:sldMkLst>
          <pc:docMk/>
          <pc:sldMk cId="3534502772" sldId="269"/>
        </pc:sldMkLst>
      </pc:sldChg>
      <pc:sldChg chg="del">
        <pc:chgData name="Ran Zhang" userId="S::rzhang@wmo.int::5db6996c-7f4f-48d0-9d22-b57886f5d1a0" providerId="AD" clId="Web-{88D16870-107F-5C20-647B-5F12E60F62EE}" dt="2024-02-29T17:41:47.452" v="1"/>
        <pc:sldMkLst>
          <pc:docMk/>
          <pc:sldMk cId="1366503452" sldId="270"/>
        </pc:sldMkLst>
      </pc:sldChg>
      <pc:sldChg chg="del">
        <pc:chgData name="Ran Zhang" userId="S::rzhang@wmo.int::5db6996c-7f4f-48d0-9d22-b57886f5d1a0" providerId="AD" clId="Web-{88D16870-107F-5C20-647B-5F12E60F62EE}" dt="2024-02-29T17:41:59.859" v="3"/>
        <pc:sldMkLst>
          <pc:docMk/>
          <pc:sldMk cId="1457567236" sldId="282"/>
        </pc:sldMkLst>
      </pc:sldChg>
      <pc:sldChg chg="add del">
        <pc:chgData name="Ran Zhang" userId="S::rzhang@wmo.int::5db6996c-7f4f-48d0-9d22-b57886f5d1a0" providerId="AD" clId="Web-{88D16870-107F-5C20-647B-5F12E60F62EE}" dt="2024-02-29T17:42:26.469" v="7"/>
        <pc:sldMkLst>
          <pc:docMk/>
          <pc:sldMk cId="4106795463" sldId="284"/>
        </pc:sldMkLst>
      </pc:sldChg>
    </pc:docChg>
  </pc:docChgLst>
  <pc:docChgLst>
    <pc:chgData name="Sergio Moreno Valero" userId="S::smoreno@wmo.int::fe909e20-0383-4074-97b6-0b6b801d219b" providerId="AD" clId="Web-{20A6290F-D6CD-CEDF-C35D-E4659ECEF175}"/>
    <pc:docChg chg="modSld">
      <pc:chgData name="Sergio Moreno Valero" userId="S::smoreno@wmo.int::fe909e20-0383-4074-97b6-0b6b801d219b" providerId="AD" clId="Web-{20A6290F-D6CD-CEDF-C35D-E4659ECEF175}" dt="2024-03-13T15:53:55.502" v="3"/>
      <pc:docMkLst>
        <pc:docMk/>
      </pc:docMkLst>
      <pc:sldChg chg="addSp delSp modSp">
        <pc:chgData name="Sergio Moreno Valero" userId="S::smoreno@wmo.int::fe909e20-0383-4074-97b6-0b6b801d219b" providerId="AD" clId="Web-{20A6290F-D6CD-CEDF-C35D-E4659ECEF175}" dt="2024-03-13T15:53:55.502" v="3"/>
        <pc:sldMkLst>
          <pc:docMk/>
          <pc:sldMk cId="2600864132" sldId="263"/>
        </pc:sldMkLst>
        <pc:spChg chg="add del mod">
          <ac:chgData name="Sergio Moreno Valero" userId="S::smoreno@wmo.int::fe909e20-0383-4074-97b6-0b6b801d219b" providerId="AD" clId="Web-{20A6290F-D6CD-CEDF-C35D-E4659ECEF175}" dt="2024-03-13T15:53:55.502" v="3"/>
          <ac:spMkLst>
            <pc:docMk/>
            <pc:sldMk cId="2600864132" sldId="263"/>
            <ac:spMk id="3" creationId="{08BA1BDB-551B-88F9-A984-2959C6816CD9}"/>
          </ac:spMkLst>
        </pc:spChg>
      </pc:sldChg>
    </pc:docChg>
  </pc:docChgLst>
  <pc:docChgLst>
    <pc:chgData name="Jitsuko Hasegawa" userId="fb5eb5eb-0f40-42e5-bda0-480cc2098078" providerId="ADAL" clId="{435DAAEE-9656-468E-9906-3C7E894405E8}"/>
    <pc:docChg chg="undo custSel addSld delSld modSld sldOrd">
      <pc:chgData name="Jitsuko Hasegawa" userId="fb5eb5eb-0f40-42e5-bda0-480cc2098078" providerId="ADAL" clId="{435DAAEE-9656-468E-9906-3C7E894405E8}" dt="2024-04-15T05:34:40.550" v="1190" actId="1076"/>
      <pc:docMkLst>
        <pc:docMk/>
      </pc:docMkLst>
      <pc:sldChg chg="addSp delSp modSp del mod">
        <pc:chgData name="Jitsuko Hasegawa" userId="fb5eb5eb-0f40-42e5-bda0-480cc2098078" providerId="ADAL" clId="{435DAAEE-9656-468E-9906-3C7E894405E8}" dt="2024-04-14T18:24:44.223" v="952" actId="47"/>
        <pc:sldMkLst>
          <pc:docMk/>
          <pc:sldMk cId="2603079338" sldId="256"/>
        </pc:sldMkLst>
        <pc:spChg chg="add del mod">
          <ac:chgData name="Jitsuko Hasegawa" userId="fb5eb5eb-0f40-42e5-bda0-480cc2098078" providerId="ADAL" clId="{435DAAEE-9656-468E-9906-3C7E894405E8}" dt="2024-04-14T18:24:31.080" v="948" actId="21"/>
          <ac:spMkLst>
            <pc:docMk/>
            <pc:sldMk cId="2603079338" sldId="256"/>
            <ac:spMk id="2" creationId="{D5C734C7-A263-2571-E466-01E8BD41D13C}"/>
          </ac:spMkLst>
        </pc:spChg>
        <pc:spChg chg="del">
          <ac:chgData name="Jitsuko Hasegawa" userId="fb5eb5eb-0f40-42e5-bda0-480cc2098078" providerId="ADAL" clId="{435DAAEE-9656-468E-9906-3C7E894405E8}" dt="2024-04-14T18:24:31.080" v="948" actId="21"/>
          <ac:spMkLst>
            <pc:docMk/>
            <pc:sldMk cId="2603079338" sldId="256"/>
            <ac:spMk id="4" creationId="{2BAC54D3-9A14-EE5E-95B3-06EF9568C284}"/>
          </ac:spMkLst>
        </pc:spChg>
        <pc:spChg chg="del">
          <ac:chgData name="Jitsuko Hasegawa" userId="fb5eb5eb-0f40-42e5-bda0-480cc2098078" providerId="ADAL" clId="{435DAAEE-9656-468E-9906-3C7E894405E8}" dt="2024-04-14T18:24:31.080" v="948" actId="21"/>
          <ac:spMkLst>
            <pc:docMk/>
            <pc:sldMk cId="2603079338" sldId="256"/>
            <ac:spMk id="5" creationId="{C6535218-0C5D-0A6F-4FAA-0B84B72639F2}"/>
          </ac:spMkLst>
        </pc:spChg>
        <pc:spChg chg="add mod">
          <ac:chgData name="Jitsuko Hasegawa" userId="fb5eb5eb-0f40-42e5-bda0-480cc2098078" providerId="ADAL" clId="{435DAAEE-9656-468E-9906-3C7E894405E8}" dt="2024-04-14T18:24:31.080" v="948" actId="21"/>
          <ac:spMkLst>
            <pc:docMk/>
            <pc:sldMk cId="2603079338" sldId="256"/>
            <ac:spMk id="6" creationId="{7AC13B4D-3B2C-A896-226B-F9EDF4A5ADAF}"/>
          </ac:spMkLst>
        </pc:spChg>
        <pc:spChg chg="add mod">
          <ac:chgData name="Jitsuko Hasegawa" userId="fb5eb5eb-0f40-42e5-bda0-480cc2098078" providerId="ADAL" clId="{435DAAEE-9656-468E-9906-3C7E894405E8}" dt="2024-04-14T18:24:31.080" v="948" actId="21"/>
          <ac:spMkLst>
            <pc:docMk/>
            <pc:sldMk cId="2603079338" sldId="256"/>
            <ac:spMk id="8" creationId="{314B3F96-859C-15E2-6FBB-89B46275BFA3}"/>
          </ac:spMkLst>
        </pc:spChg>
      </pc:sldChg>
      <pc:sldChg chg="addSp delSp modSp del mod">
        <pc:chgData name="Jitsuko Hasegawa" userId="fb5eb5eb-0f40-42e5-bda0-480cc2098078" providerId="ADAL" clId="{435DAAEE-9656-468E-9906-3C7E894405E8}" dt="2024-04-14T18:24:10.723" v="946" actId="47"/>
        <pc:sldMkLst>
          <pc:docMk/>
          <pc:sldMk cId="1603385952" sldId="257"/>
        </pc:sldMkLst>
        <pc:spChg chg="add del mod">
          <ac:chgData name="Jitsuko Hasegawa" userId="fb5eb5eb-0f40-42e5-bda0-480cc2098078" providerId="ADAL" clId="{435DAAEE-9656-468E-9906-3C7E894405E8}" dt="2024-04-14T18:23:57.673" v="944" actId="21"/>
          <ac:spMkLst>
            <pc:docMk/>
            <pc:sldMk cId="1603385952" sldId="257"/>
            <ac:spMk id="2" creationId="{EEC8C5D3-6592-A481-AC97-4C1D62A6DC7B}"/>
          </ac:spMkLst>
        </pc:spChg>
        <pc:spChg chg="add del">
          <ac:chgData name="Jitsuko Hasegawa" userId="fb5eb5eb-0f40-42e5-bda0-480cc2098078" providerId="ADAL" clId="{435DAAEE-9656-468E-9906-3C7E894405E8}" dt="2024-04-14T18:23:57.673" v="944" actId="21"/>
          <ac:spMkLst>
            <pc:docMk/>
            <pc:sldMk cId="1603385952" sldId="257"/>
            <ac:spMk id="4" creationId="{2BAC54D3-9A14-EE5E-95B3-06EF9568C284}"/>
          </ac:spMkLst>
        </pc:spChg>
        <pc:spChg chg="add del">
          <ac:chgData name="Jitsuko Hasegawa" userId="fb5eb5eb-0f40-42e5-bda0-480cc2098078" providerId="ADAL" clId="{435DAAEE-9656-468E-9906-3C7E894405E8}" dt="2024-04-14T18:23:57.673" v="944" actId="21"/>
          <ac:spMkLst>
            <pc:docMk/>
            <pc:sldMk cId="1603385952" sldId="257"/>
            <ac:spMk id="5" creationId="{C6535218-0C5D-0A6F-4FAA-0B84B72639F2}"/>
          </ac:spMkLst>
        </pc:spChg>
        <pc:spChg chg="add del mod">
          <ac:chgData name="Jitsuko Hasegawa" userId="fb5eb5eb-0f40-42e5-bda0-480cc2098078" providerId="ADAL" clId="{435DAAEE-9656-468E-9906-3C7E894405E8}" dt="2024-04-14T18:23:36.977" v="937" actId="21"/>
          <ac:spMkLst>
            <pc:docMk/>
            <pc:sldMk cId="1603385952" sldId="257"/>
            <ac:spMk id="6" creationId="{5DDAD881-3B36-21D1-0D70-D46108EE123E}"/>
          </ac:spMkLst>
        </pc:spChg>
        <pc:spChg chg="add del mod">
          <ac:chgData name="Jitsuko Hasegawa" userId="fb5eb5eb-0f40-42e5-bda0-480cc2098078" providerId="ADAL" clId="{435DAAEE-9656-468E-9906-3C7E894405E8}" dt="2024-04-14T18:23:36.977" v="937" actId="21"/>
          <ac:spMkLst>
            <pc:docMk/>
            <pc:sldMk cId="1603385952" sldId="257"/>
            <ac:spMk id="8" creationId="{1EBD194F-C800-C002-82D0-BE43415B2DB4}"/>
          </ac:spMkLst>
        </pc:spChg>
        <pc:spChg chg="add del mod">
          <ac:chgData name="Jitsuko Hasegawa" userId="fb5eb5eb-0f40-42e5-bda0-480cc2098078" providerId="ADAL" clId="{435DAAEE-9656-468E-9906-3C7E894405E8}" dt="2024-04-14T18:23:49.287" v="943" actId="21"/>
          <ac:spMkLst>
            <pc:docMk/>
            <pc:sldMk cId="1603385952" sldId="257"/>
            <ac:spMk id="10" creationId="{2DAD1804-C7B8-74E6-360A-17D690B1BE3E}"/>
          </ac:spMkLst>
        </pc:spChg>
        <pc:spChg chg="add del mod">
          <ac:chgData name="Jitsuko Hasegawa" userId="fb5eb5eb-0f40-42e5-bda0-480cc2098078" providerId="ADAL" clId="{435DAAEE-9656-468E-9906-3C7E894405E8}" dt="2024-04-14T18:23:49.287" v="943" actId="21"/>
          <ac:spMkLst>
            <pc:docMk/>
            <pc:sldMk cId="1603385952" sldId="257"/>
            <ac:spMk id="12" creationId="{9746E5B6-0FAF-86D3-1004-29C808F2FF7F}"/>
          </ac:spMkLst>
        </pc:spChg>
        <pc:spChg chg="add mod">
          <ac:chgData name="Jitsuko Hasegawa" userId="fb5eb5eb-0f40-42e5-bda0-480cc2098078" providerId="ADAL" clId="{435DAAEE-9656-468E-9906-3C7E894405E8}" dt="2024-04-14T18:23:57.673" v="944" actId="21"/>
          <ac:spMkLst>
            <pc:docMk/>
            <pc:sldMk cId="1603385952" sldId="257"/>
            <ac:spMk id="14" creationId="{13BA372B-DDE5-5AD8-8B89-5002E593EEDB}"/>
          </ac:spMkLst>
        </pc:spChg>
        <pc:spChg chg="add mod">
          <ac:chgData name="Jitsuko Hasegawa" userId="fb5eb5eb-0f40-42e5-bda0-480cc2098078" providerId="ADAL" clId="{435DAAEE-9656-468E-9906-3C7E894405E8}" dt="2024-04-14T18:23:57.673" v="944" actId="21"/>
          <ac:spMkLst>
            <pc:docMk/>
            <pc:sldMk cId="1603385952" sldId="257"/>
            <ac:spMk id="16" creationId="{4A9A6E0E-B79A-8964-1EDC-6ED9BC9D85A9}"/>
          </ac:spMkLst>
        </pc:spChg>
      </pc:sldChg>
      <pc:sldChg chg="addSp delSp modSp mod">
        <pc:chgData name="Jitsuko Hasegawa" userId="fb5eb5eb-0f40-42e5-bda0-480cc2098078" providerId="ADAL" clId="{435DAAEE-9656-468E-9906-3C7E894405E8}" dt="2024-04-14T17:05:15.788" v="512" actId="6549"/>
        <pc:sldMkLst>
          <pc:docMk/>
          <pc:sldMk cId="1782598935" sldId="268"/>
        </pc:sldMkLst>
        <pc:spChg chg="del">
          <ac:chgData name="Jitsuko Hasegawa" userId="fb5eb5eb-0f40-42e5-bda0-480cc2098078" providerId="ADAL" clId="{435DAAEE-9656-468E-9906-3C7E894405E8}" dt="2024-04-14T14:00:07.660" v="3" actId="21"/>
          <ac:spMkLst>
            <pc:docMk/>
            <pc:sldMk cId="1782598935" sldId="268"/>
            <ac:spMk id="3" creationId="{DAB1E997-BC71-FA03-EE32-637153E5C6A3}"/>
          </ac:spMkLst>
        </pc:spChg>
        <pc:spChg chg="add mod">
          <ac:chgData name="Jitsuko Hasegawa" userId="fb5eb5eb-0f40-42e5-bda0-480cc2098078" providerId="ADAL" clId="{435DAAEE-9656-468E-9906-3C7E894405E8}" dt="2024-04-14T14:07:26.314" v="299" actId="1076"/>
          <ac:spMkLst>
            <pc:docMk/>
            <pc:sldMk cId="1782598935" sldId="268"/>
            <ac:spMk id="4" creationId="{C2E68621-20C0-BEB3-85A8-AE5DF26E8E5B}"/>
          </ac:spMkLst>
        </pc:spChg>
        <pc:spChg chg="mod">
          <ac:chgData name="Jitsuko Hasegawa" userId="fb5eb5eb-0f40-42e5-bda0-480cc2098078" providerId="ADAL" clId="{435DAAEE-9656-468E-9906-3C7E894405E8}" dt="2024-04-14T17:05:08.037" v="507" actId="14100"/>
          <ac:spMkLst>
            <pc:docMk/>
            <pc:sldMk cId="1782598935" sldId="268"/>
            <ac:spMk id="6" creationId="{C82A2680-8980-374E-A5E8-0DF8347D0DBF}"/>
          </ac:spMkLst>
        </pc:spChg>
        <pc:spChg chg="mod">
          <ac:chgData name="Jitsuko Hasegawa" userId="fb5eb5eb-0f40-42e5-bda0-480cc2098078" providerId="ADAL" clId="{435DAAEE-9656-468E-9906-3C7E894405E8}" dt="2024-04-14T17:05:15.788" v="512" actId="6549"/>
          <ac:spMkLst>
            <pc:docMk/>
            <pc:sldMk cId="1782598935" sldId="268"/>
            <ac:spMk id="7" creationId="{0E853D37-7DC1-B143-37A9-14186A3B1E4E}"/>
          </ac:spMkLst>
        </pc:spChg>
        <pc:picChg chg="del">
          <ac:chgData name="Jitsuko Hasegawa" userId="fb5eb5eb-0f40-42e5-bda0-480cc2098078" providerId="ADAL" clId="{435DAAEE-9656-468E-9906-3C7E894405E8}" dt="2024-04-14T14:00:07.660" v="3" actId="21"/>
          <ac:picMkLst>
            <pc:docMk/>
            <pc:sldMk cId="1782598935" sldId="268"/>
            <ac:picMk id="2" creationId="{9DD0C769-14C7-7717-3CCC-406390932BB2}"/>
          </ac:picMkLst>
        </pc:picChg>
      </pc:sldChg>
      <pc:sldChg chg="modSp mod">
        <pc:chgData name="Jitsuko Hasegawa" userId="fb5eb5eb-0f40-42e5-bda0-480cc2098078" providerId="ADAL" clId="{435DAAEE-9656-468E-9906-3C7E894405E8}" dt="2024-04-15T05:31:06.938" v="1069" actId="207"/>
        <pc:sldMkLst>
          <pc:docMk/>
          <pc:sldMk cId="3534502772" sldId="269"/>
        </pc:sldMkLst>
        <pc:graphicFrameChg chg="mod modGraphic">
          <ac:chgData name="Jitsuko Hasegawa" userId="fb5eb5eb-0f40-42e5-bda0-480cc2098078" providerId="ADAL" clId="{435DAAEE-9656-468E-9906-3C7E894405E8}" dt="2024-04-15T05:31:06.938" v="1069" actId="207"/>
          <ac:graphicFrameMkLst>
            <pc:docMk/>
            <pc:sldMk cId="3534502772" sldId="269"/>
            <ac:graphicFrameMk id="4" creationId="{2EA2C10F-1068-98F6-9E73-5C0269C328BA}"/>
          </ac:graphicFrameMkLst>
        </pc:graphicFrameChg>
      </pc:sldChg>
      <pc:sldChg chg="modSp mod">
        <pc:chgData name="Jitsuko Hasegawa" userId="fb5eb5eb-0f40-42e5-bda0-480cc2098078" providerId="ADAL" clId="{435DAAEE-9656-468E-9906-3C7E894405E8}" dt="2024-04-15T05:33:27.566" v="1155"/>
        <pc:sldMkLst>
          <pc:docMk/>
          <pc:sldMk cId="3161291671" sldId="278"/>
        </pc:sldMkLst>
        <pc:graphicFrameChg chg="mod modGraphic">
          <ac:chgData name="Jitsuko Hasegawa" userId="fb5eb5eb-0f40-42e5-bda0-480cc2098078" providerId="ADAL" clId="{435DAAEE-9656-468E-9906-3C7E894405E8}" dt="2024-04-15T05:33:27.566" v="1155"/>
          <ac:graphicFrameMkLst>
            <pc:docMk/>
            <pc:sldMk cId="3161291671" sldId="278"/>
            <ac:graphicFrameMk id="4" creationId="{2EA2C10F-1068-98F6-9E73-5C0269C328BA}"/>
          </ac:graphicFrameMkLst>
        </pc:graphicFrameChg>
      </pc:sldChg>
      <pc:sldChg chg="addSp modSp mod">
        <pc:chgData name="Jitsuko Hasegawa" userId="fb5eb5eb-0f40-42e5-bda0-480cc2098078" providerId="ADAL" clId="{435DAAEE-9656-468E-9906-3C7E894405E8}" dt="2024-04-15T05:33:02.073" v="1153" actId="1035"/>
        <pc:sldMkLst>
          <pc:docMk/>
          <pc:sldMk cId="3381346243" sldId="279"/>
        </pc:sldMkLst>
        <pc:spChg chg="add mod">
          <ac:chgData name="Jitsuko Hasegawa" userId="fb5eb5eb-0f40-42e5-bda0-480cc2098078" providerId="ADAL" clId="{435DAAEE-9656-468E-9906-3C7E894405E8}" dt="2024-04-14T14:00:14.971" v="5" actId="1076"/>
          <ac:spMkLst>
            <pc:docMk/>
            <pc:sldMk cId="3381346243" sldId="279"/>
            <ac:spMk id="5" creationId="{604468A2-C160-5BA1-55B1-EBC6FAAAC486}"/>
          </ac:spMkLst>
        </pc:spChg>
        <pc:spChg chg="add mod">
          <ac:chgData name="Jitsuko Hasegawa" userId="fb5eb5eb-0f40-42e5-bda0-480cc2098078" providerId="ADAL" clId="{435DAAEE-9656-468E-9906-3C7E894405E8}" dt="2024-04-15T05:33:02.073" v="1153" actId="1035"/>
          <ac:spMkLst>
            <pc:docMk/>
            <pc:sldMk cId="3381346243" sldId="279"/>
            <ac:spMk id="6" creationId="{4F29C359-146A-59F1-DD47-73F1602EB78B}"/>
          </ac:spMkLst>
        </pc:spChg>
        <pc:spChg chg="add mod">
          <ac:chgData name="Jitsuko Hasegawa" userId="fb5eb5eb-0f40-42e5-bda0-480cc2098078" providerId="ADAL" clId="{435DAAEE-9656-468E-9906-3C7E894405E8}" dt="2024-04-15T05:32:17.282" v="1081" actId="1036"/>
          <ac:spMkLst>
            <pc:docMk/>
            <pc:sldMk cId="3381346243" sldId="279"/>
            <ac:spMk id="7" creationId="{7137E241-D3F1-E002-A292-48E5FC7D3058}"/>
          </ac:spMkLst>
        </pc:spChg>
        <pc:spChg chg="add mod">
          <ac:chgData name="Jitsuko Hasegawa" userId="fb5eb5eb-0f40-42e5-bda0-480cc2098078" providerId="ADAL" clId="{435DAAEE-9656-468E-9906-3C7E894405E8}" dt="2024-04-15T05:32:52.996" v="1151" actId="207"/>
          <ac:spMkLst>
            <pc:docMk/>
            <pc:sldMk cId="3381346243" sldId="279"/>
            <ac:spMk id="8" creationId="{CC806C49-D07D-E3E9-6550-DEAD7EBFD60E}"/>
          </ac:spMkLst>
        </pc:spChg>
        <pc:graphicFrameChg chg="mod modGraphic">
          <ac:chgData name="Jitsuko Hasegawa" userId="fb5eb5eb-0f40-42e5-bda0-480cc2098078" providerId="ADAL" clId="{435DAAEE-9656-468E-9906-3C7E894405E8}" dt="2024-04-15T05:32:00.025" v="1071" actId="207"/>
          <ac:graphicFrameMkLst>
            <pc:docMk/>
            <pc:sldMk cId="3381346243" sldId="279"/>
            <ac:graphicFrameMk id="4" creationId="{2EA2C10F-1068-98F6-9E73-5C0269C328BA}"/>
          </ac:graphicFrameMkLst>
        </pc:graphicFrameChg>
        <pc:picChg chg="add mod">
          <ac:chgData name="Jitsuko Hasegawa" userId="fb5eb5eb-0f40-42e5-bda0-480cc2098078" providerId="ADAL" clId="{435DAAEE-9656-468E-9906-3C7E894405E8}" dt="2024-04-14T14:00:14.971" v="5" actId="1076"/>
          <ac:picMkLst>
            <pc:docMk/>
            <pc:sldMk cId="3381346243" sldId="279"/>
            <ac:picMk id="3" creationId="{ACD33E2E-4DBE-69EA-D68E-8A7002E9077D}"/>
          </ac:picMkLst>
        </pc:picChg>
      </pc:sldChg>
      <pc:sldChg chg="del">
        <pc:chgData name="Jitsuko Hasegawa" userId="fb5eb5eb-0f40-42e5-bda0-480cc2098078" providerId="ADAL" clId="{435DAAEE-9656-468E-9906-3C7E894405E8}" dt="2024-04-14T18:27:25.202" v="985" actId="47"/>
        <pc:sldMkLst>
          <pc:docMk/>
          <pc:sldMk cId="953753307" sldId="286"/>
        </pc:sldMkLst>
      </pc:sldChg>
      <pc:sldChg chg="addSp modSp mod">
        <pc:chgData name="Jitsuko Hasegawa" userId="fb5eb5eb-0f40-42e5-bda0-480cc2098078" providerId="ADAL" clId="{435DAAEE-9656-468E-9906-3C7E894405E8}" dt="2024-04-14T17:05:24.831" v="522" actId="20577"/>
        <pc:sldMkLst>
          <pc:docMk/>
          <pc:sldMk cId="540707266" sldId="287"/>
        </pc:sldMkLst>
        <pc:spChg chg="add mod">
          <ac:chgData name="Jitsuko Hasegawa" userId="fb5eb5eb-0f40-42e5-bda0-480cc2098078" providerId="ADAL" clId="{435DAAEE-9656-468E-9906-3C7E894405E8}" dt="2024-04-14T14:08:00.769" v="311" actId="20577"/>
          <ac:spMkLst>
            <pc:docMk/>
            <pc:sldMk cId="540707266" sldId="287"/>
            <ac:spMk id="2" creationId="{D462683C-5D21-DE22-0540-2282E181DA37}"/>
          </ac:spMkLst>
        </pc:spChg>
        <pc:spChg chg="mod">
          <ac:chgData name="Jitsuko Hasegawa" userId="fb5eb5eb-0f40-42e5-bda0-480cc2098078" providerId="ADAL" clId="{435DAAEE-9656-468E-9906-3C7E894405E8}" dt="2024-04-14T13:40:35.698" v="2" actId="2711"/>
          <ac:spMkLst>
            <pc:docMk/>
            <pc:sldMk cId="540707266" sldId="287"/>
            <ac:spMk id="6" creationId="{C82A2680-8980-374E-A5E8-0DF8347D0DBF}"/>
          </ac:spMkLst>
        </pc:spChg>
        <pc:spChg chg="mod">
          <ac:chgData name="Jitsuko Hasegawa" userId="fb5eb5eb-0f40-42e5-bda0-480cc2098078" providerId="ADAL" clId="{435DAAEE-9656-468E-9906-3C7E894405E8}" dt="2024-04-14T17:05:24.831" v="522" actId="20577"/>
          <ac:spMkLst>
            <pc:docMk/>
            <pc:sldMk cId="540707266" sldId="287"/>
            <ac:spMk id="7" creationId="{0E853D37-7DC1-B143-37A9-14186A3B1E4E}"/>
          </ac:spMkLst>
        </pc:spChg>
      </pc:sldChg>
      <pc:sldChg chg="addSp delSp modSp mod">
        <pc:chgData name="Jitsuko Hasegawa" userId="fb5eb5eb-0f40-42e5-bda0-480cc2098078" providerId="ADAL" clId="{435DAAEE-9656-468E-9906-3C7E894405E8}" dt="2024-04-14T17:05:31.447" v="524"/>
        <pc:sldMkLst>
          <pc:docMk/>
          <pc:sldMk cId="2926275488" sldId="288"/>
        </pc:sldMkLst>
        <pc:spChg chg="add mod">
          <ac:chgData name="Jitsuko Hasegawa" userId="fb5eb5eb-0f40-42e5-bda0-480cc2098078" providerId="ADAL" clId="{435DAAEE-9656-468E-9906-3C7E894405E8}" dt="2024-04-14T14:08:24.300" v="331" actId="1076"/>
          <ac:spMkLst>
            <pc:docMk/>
            <pc:sldMk cId="2926275488" sldId="288"/>
            <ac:spMk id="2" creationId="{484F1ECF-FA28-BA76-D0C3-8EFBB199596D}"/>
          </ac:spMkLst>
        </pc:spChg>
        <pc:spChg chg="add mod">
          <ac:chgData name="Jitsuko Hasegawa" userId="fb5eb5eb-0f40-42e5-bda0-480cc2098078" providerId="ADAL" clId="{435DAAEE-9656-468E-9906-3C7E894405E8}" dt="2024-04-14T17:05:31.447" v="524"/>
          <ac:spMkLst>
            <pc:docMk/>
            <pc:sldMk cId="2926275488" sldId="288"/>
            <ac:spMk id="3" creationId="{63E3ED13-B506-B104-DDFB-4AA25EB03D3A}"/>
          </ac:spMkLst>
        </pc:spChg>
        <pc:spChg chg="mod">
          <ac:chgData name="Jitsuko Hasegawa" userId="fb5eb5eb-0f40-42e5-bda0-480cc2098078" providerId="ADAL" clId="{435DAAEE-9656-468E-9906-3C7E894405E8}" dt="2024-04-14T14:07:48.038" v="303" actId="404"/>
          <ac:spMkLst>
            <pc:docMk/>
            <pc:sldMk cId="2926275488" sldId="288"/>
            <ac:spMk id="6" creationId="{C82A2680-8980-374E-A5E8-0DF8347D0DBF}"/>
          </ac:spMkLst>
        </pc:spChg>
        <pc:spChg chg="del">
          <ac:chgData name="Jitsuko Hasegawa" userId="fb5eb5eb-0f40-42e5-bda0-480cc2098078" providerId="ADAL" clId="{435DAAEE-9656-468E-9906-3C7E894405E8}" dt="2024-04-14T17:05:31.285" v="523" actId="478"/>
          <ac:spMkLst>
            <pc:docMk/>
            <pc:sldMk cId="2926275488" sldId="288"/>
            <ac:spMk id="7" creationId="{0E853D37-7DC1-B143-37A9-14186A3B1E4E}"/>
          </ac:spMkLst>
        </pc:spChg>
      </pc:sldChg>
      <pc:sldChg chg="addSp delSp modSp mod">
        <pc:chgData name="Jitsuko Hasegawa" userId="fb5eb5eb-0f40-42e5-bda0-480cc2098078" providerId="ADAL" clId="{435DAAEE-9656-468E-9906-3C7E894405E8}" dt="2024-04-14T17:05:37.375" v="526"/>
        <pc:sldMkLst>
          <pc:docMk/>
          <pc:sldMk cId="3392223140" sldId="289"/>
        </pc:sldMkLst>
        <pc:spChg chg="add mod">
          <ac:chgData name="Jitsuko Hasegawa" userId="fb5eb5eb-0f40-42e5-bda0-480cc2098078" providerId="ADAL" clId="{435DAAEE-9656-468E-9906-3C7E894405E8}" dt="2024-04-14T14:08:53.706" v="334" actId="1076"/>
          <ac:spMkLst>
            <pc:docMk/>
            <pc:sldMk cId="3392223140" sldId="289"/>
            <ac:spMk id="2" creationId="{233E9E39-0EAF-7882-F174-B9D5628582FA}"/>
          </ac:spMkLst>
        </pc:spChg>
        <pc:spChg chg="add mod">
          <ac:chgData name="Jitsuko Hasegawa" userId="fb5eb5eb-0f40-42e5-bda0-480cc2098078" providerId="ADAL" clId="{435DAAEE-9656-468E-9906-3C7E894405E8}" dt="2024-04-14T17:05:37.375" v="526"/>
          <ac:spMkLst>
            <pc:docMk/>
            <pc:sldMk cId="3392223140" sldId="289"/>
            <ac:spMk id="3" creationId="{0DBDB653-C2AD-FBE6-CFA0-E79486FDD64F}"/>
          </ac:spMkLst>
        </pc:spChg>
        <pc:spChg chg="mod">
          <ac:chgData name="Jitsuko Hasegawa" userId="fb5eb5eb-0f40-42e5-bda0-480cc2098078" providerId="ADAL" clId="{435DAAEE-9656-468E-9906-3C7E894405E8}" dt="2024-04-14T14:15:47.827" v="448" actId="207"/>
          <ac:spMkLst>
            <pc:docMk/>
            <pc:sldMk cId="3392223140" sldId="289"/>
            <ac:spMk id="6" creationId="{C82A2680-8980-374E-A5E8-0DF8347D0DBF}"/>
          </ac:spMkLst>
        </pc:spChg>
        <pc:spChg chg="del">
          <ac:chgData name="Jitsuko Hasegawa" userId="fb5eb5eb-0f40-42e5-bda0-480cc2098078" providerId="ADAL" clId="{435DAAEE-9656-468E-9906-3C7E894405E8}" dt="2024-04-14T17:05:36.767" v="525" actId="478"/>
          <ac:spMkLst>
            <pc:docMk/>
            <pc:sldMk cId="3392223140" sldId="289"/>
            <ac:spMk id="7" creationId="{0E853D37-7DC1-B143-37A9-14186A3B1E4E}"/>
          </ac:spMkLst>
        </pc:spChg>
      </pc:sldChg>
      <pc:sldChg chg="addSp modSp mod">
        <pc:chgData name="Jitsuko Hasegawa" userId="fb5eb5eb-0f40-42e5-bda0-480cc2098078" providerId="ADAL" clId="{435DAAEE-9656-468E-9906-3C7E894405E8}" dt="2024-04-14T17:59:03.067" v="531" actId="404"/>
        <pc:sldMkLst>
          <pc:docMk/>
          <pc:sldMk cId="3210549888" sldId="290"/>
        </pc:sldMkLst>
        <pc:spChg chg="add mod">
          <ac:chgData name="Jitsuko Hasegawa" userId="fb5eb5eb-0f40-42e5-bda0-480cc2098078" providerId="ADAL" clId="{435DAAEE-9656-468E-9906-3C7E894405E8}" dt="2024-04-14T14:09:56.733" v="372" actId="20577"/>
          <ac:spMkLst>
            <pc:docMk/>
            <pc:sldMk cId="3210549888" sldId="290"/>
            <ac:spMk id="2" creationId="{67FBC3A8-E0F0-4625-B36B-53B86501AA69}"/>
          </ac:spMkLst>
        </pc:spChg>
        <pc:spChg chg="mod">
          <ac:chgData name="Jitsuko Hasegawa" userId="fb5eb5eb-0f40-42e5-bda0-480cc2098078" providerId="ADAL" clId="{435DAAEE-9656-468E-9906-3C7E894405E8}" dt="2024-04-14T17:59:03.067" v="531" actId="404"/>
          <ac:spMkLst>
            <pc:docMk/>
            <pc:sldMk cId="3210549888" sldId="290"/>
            <ac:spMk id="6" creationId="{C82A2680-8980-374E-A5E8-0DF8347D0DBF}"/>
          </ac:spMkLst>
        </pc:spChg>
        <pc:spChg chg="mod">
          <ac:chgData name="Jitsuko Hasegawa" userId="fb5eb5eb-0f40-42e5-bda0-480cc2098078" providerId="ADAL" clId="{435DAAEE-9656-468E-9906-3C7E894405E8}" dt="2024-04-14T14:15:27.267" v="447" actId="403"/>
          <ac:spMkLst>
            <pc:docMk/>
            <pc:sldMk cId="3210549888" sldId="290"/>
            <ac:spMk id="7" creationId="{0E853D37-7DC1-B143-37A9-14186A3B1E4E}"/>
          </ac:spMkLst>
        </pc:spChg>
      </pc:sldChg>
      <pc:sldChg chg="addSp delSp modSp mod ord">
        <pc:chgData name="Jitsuko Hasegawa" userId="fb5eb5eb-0f40-42e5-bda0-480cc2098078" providerId="ADAL" clId="{435DAAEE-9656-468E-9906-3C7E894405E8}" dt="2024-04-14T21:44:00.641" v="1068"/>
        <pc:sldMkLst>
          <pc:docMk/>
          <pc:sldMk cId="361620415" sldId="291"/>
        </pc:sldMkLst>
        <pc:spChg chg="del">
          <ac:chgData name="Jitsuko Hasegawa" userId="fb5eb5eb-0f40-42e5-bda0-480cc2098078" providerId="ADAL" clId="{435DAAEE-9656-468E-9906-3C7E894405E8}" dt="2024-04-14T18:19:31.133" v="863" actId="478"/>
          <ac:spMkLst>
            <pc:docMk/>
            <pc:sldMk cId="361620415" sldId="291"/>
            <ac:spMk id="3" creationId="{D4B99035-3E3E-FD7F-85DA-B2E439880612}"/>
          </ac:spMkLst>
        </pc:spChg>
        <pc:spChg chg="add mod ord">
          <ac:chgData name="Jitsuko Hasegawa" userId="fb5eb5eb-0f40-42e5-bda0-480cc2098078" providerId="ADAL" clId="{435DAAEE-9656-468E-9906-3C7E894405E8}" dt="2024-04-14T18:26:37.964" v="966" actId="167"/>
          <ac:spMkLst>
            <pc:docMk/>
            <pc:sldMk cId="361620415" sldId="291"/>
            <ac:spMk id="4" creationId="{6C33CC94-0652-F009-8275-6A351849DAD8}"/>
          </ac:spMkLst>
        </pc:spChg>
        <pc:spChg chg="mod">
          <ac:chgData name="Jitsuko Hasegawa" userId="fb5eb5eb-0f40-42e5-bda0-480cc2098078" providerId="ADAL" clId="{435DAAEE-9656-468E-9906-3C7E894405E8}" dt="2024-04-14T18:27:14.995" v="984" actId="114"/>
          <ac:spMkLst>
            <pc:docMk/>
            <pc:sldMk cId="361620415" sldId="291"/>
            <ac:spMk id="5" creationId="{82E91C82-DD02-C535-9D70-CEEB9C2A6167}"/>
          </ac:spMkLst>
        </pc:spChg>
        <pc:spChg chg="add mod">
          <ac:chgData name="Jitsuko Hasegawa" userId="fb5eb5eb-0f40-42e5-bda0-480cc2098078" providerId="ADAL" clId="{435DAAEE-9656-468E-9906-3C7E894405E8}" dt="2024-04-14T18:28:36.523" v="1066" actId="20577"/>
          <ac:spMkLst>
            <pc:docMk/>
            <pc:sldMk cId="361620415" sldId="291"/>
            <ac:spMk id="6" creationId="{269917FA-0F60-CDA0-D81D-31D2615FBD36}"/>
          </ac:spMkLst>
        </pc:spChg>
      </pc:sldChg>
      <pc:sldChg chg="addSp delSp modSp mod">
        <pc:chgData name="Jitsuko Hasegawa" userId="fb5eb5eb-0f40-42e5-bda0-480cc2098078" providerId="ADAL" clId="{435DAAEE-9656-468E-9906-3C7E894405E8}" dt="2024-04-14T18:24:03.505" v="945"/>
        <pc:sldMkLst>
          <pc:docMk/>
          <pc:sldMk cId="4074020421" sldId="292"/>
        </pc:sldMkLst>
        <pc:spChg chg="del mod">
          <ac:chgData name="Jitsuko Hasegawa" userId="fb5eb5eb-0f40-42e5-bda0-480cc2098078" providerId="ADAL" clId="{435DAAEE-9656-468E-9906-3C7E894405E8}" dt="2024-04-14T18:23:15.943" v="925" actId="478"/>
          <ac:spMkLst>
            <pc:docMk/>
            <pc:sldMk cId="4074020421" sldId="292"/>
            <ac:spMk id="2" creationId="{67FBC3A8-E0F0-4625-B36B-53B86501AA69}"/>
          </ac:spMkLst>
        </pc:spChg>
        <pc:spChg chg="add del mod">
          <ac:chgData name="Jitsuko Hasegawa" userId="fb5eb5eb-0f40-42e5-bda0-480cc2098078" providerId="ADAL" clId="{435DAAEE-9656-468E-9906-3C7E894405E8}" dt="2024-04-14T18:23:26.526" v="930"/>
          <ac:spMkLst>
            <pc:docMk/>
            <pc:sldMk cId="4074020421" sldId="292"/>
            <ac:spMk id="3" creationId="{B23264F8-9A6B-C7BD-0C03-53B5525F64F8}"/>
          </ac:spMkLst>
        </pc:spChg>
        <pc:spChg chg="add del mod">
          <ac:chgData name="Jitsuko Hasegawa" userId="fb5eb5eb-0f40-42e5-bda0-480cc2098078" providerId="ADAL" clId="{435DAAEE-9656-468E-9906-3C7E894405E8}" dt="2024-04-14T18:23:26.526" v="930"/>
          <ac:spMkLst>
            <pc:docMk/>
            <pc:sldMk cId="4074020421" sldId="292"/>
            <ac:spMk id="4" creationId="{C8CCF4EC-E355-94D7-91B1-C723979744C1}"/>
          </ac:spMkLst>
        </pc:spChg>
        <pc:spChg chg="add del mod">
          <ac:chgData name="Jitsuko Hasegawa" userId="fb5eb5eb-0f40-42e5-bda0-480cc2098078" providerId="ADAL" clId="{435DAAEE-9656-468E-9906-3C7E894405E8}" dt="2024-04-14T18:23:26.526" v="930"/>
          <ac:spMkLst>
            <pc:docMk/>
            <pc:sldMk cId="4074020421" sldId="292"/>
            <ac:spMk id="5" creationId="{35C7A7AE-8306-1A9A-2BDD-69446B88F76B}"/>
          </ac:spMkLst>
        </pc:spChg>
        <pc:spChg chg="del">
          <ac:chgData name="Jitsuko Hasegawa" userId="fb5eb5eb-0f40-42e5-bda0-480cc2098078" providerId="ADAL" clId="{435DAAEE-9656-468E-9906-3C7E894405E8}" dt="2024-04-14T18:23:11.171" v="923" actId="478"/>
          <ac:spMkLst>
            <pc:docMk/>
            <pc:sldMk cId="4074020421" sldId="292"/>
            <ac:spMk id="6" creationId="{C82A2680-8980-374E-A5E8-0DF8347D0DBF}"/>
          </ac:spMkLst>
        </pc:spChg>
        <pc:spChg chg="del">
          <ac:chgData name="Jitsuko Hasegawa" userId="fb5eb5eb-0f40-42e5-bda0-480cc2098078" providerId="ADAL" clId="{435DAAEE-9656-468E-9906-3C7E894405E8}" dt="2024-04-14T18:23:11.171" v="923" actId="478"/>
          <ac:spMkLst>
            <pc:docMk/>
            <pc:sldMk cId="4074020421" sldId="292"/>
            <ac:spMk id="7" creationId="{0E853D37-7DC1-B143-37A9-14186A3B1E4E}"/>
          </ac:spMkLst>
        </pc:spChg>
        <pc:spChg chg="add del mod">
          <ac:chgData name="Jitsuko Hasegawa" userId="fb5eb5eb-0f40-42e5-bda0-480cc2098078" providerId="ADAL" clId="{435DAAEE-9656-468E-9906-3C7E894405E8}" dt="2024-04-14T18:23:36.218" v="936"/>
          <ac:spMkLst>
            <pc:docMk/>
            <pc:sldMk cId="4074020421" sldId="292"/>
            <ac:spMk id="9" creationId="{92FB2091-1F52-0C4E-AE1E-662F4973A438}"/>
          </ac:spMkLst>
        </pc:spChg>
        <pc:spChg chg="add del mod">
          <ac:chgData name="Jitsuko Hasegawa" userId="fb5eb5eb-0f40-42e5-bda0-480cc2098078" providerId="ADAL" clId="{435DAAEE-9656-468E-9906-3C7E894405E8}" dt="2024-04-14T18:23:36.218" v="936"/>
          <ac:spMkLst>
            <pc:docMk/>
            <pc:sldMk cId="4074020421" sldId="292"/>
            <ac:spMk id="10" creationId="{A9F21DC2-5C48-2C8A-4B44-D5CA44DEC1E4}"/>
          </ac:spMkLst>
        </pc:spChg>
        <pc:spChg chg="add del mod">
          <ac:chgData name="Jitsuko Hasegawa" userId="fb5eb5eb-0f40-42e5-bda0-480cc2098078" providerId="ADAL" clId="{435DAAEE-9656-468E-9906-3C7E894405E8}" dt="2024-04-14T18:23:36.218" v="936"/>
          <ac:spMkLst>
            <pc:docMk/>
            <pc:sldMk cId="4074020421" sldId="292"/>
            <ac:spMk id="11" creationId="{02E19D13-6A37-AD3B-DF90-A3AE069949F8}"/>
          </ac:spMkLst>
        </pc:spChg>
        <pc:spChg chg="add del mod">
          <ac:chgData name="Jitsuko Hasegawa" userId="fb5eb5eb-0f40-42e5-bda0-480cc2098078" providerId="ADAL" clId="{435DAAEE-9656-468E-9906-3C7E894405E8}" dt="2024-04-14T18:23:47.891" v="942"/>
          <ac:spMkLst>
            <pc:docMk/>
            <pc:sldMk cId="4074020421" sldId="292"/>
            <ac:spMk id="12" creationId="{CBD4FF4D-1C8F-D91D-B911-DD1239F30AA7}"/>
          </ac:spMkLst>
        </pc:spChg>
        <pc:spChg chg="add del mod">
          <ac:chgData name="Jitsuko Hasegawa" userId="fb5eb5eb-0f40-42e5-bda0-480cc2098078" providerId="ADAL" clId="{435DAAEE-9656-468E-9906-3C7E894405E8}" dt="2024-04-14T18:23:47.891" v="942"/>
          <ac:spMkLst>
            <pc:docMk/>
            <pc:sldMk cId="4074020421" sldId="292"/>
            <ac:spMk id="13" creationId="{7BA2D748-4802-6CC0-1ADE-8487876CFD67}"/>
          </ac:spMkLst>
        </pc:spChg>
        <pc:spChg chg="add del mod">
          <ac:chgData name="Jitsuko Hasegawa" userId="fb5eb5eb-0f40-42e5-bda0-480cc2098078" providerId="ADAL" clId="{435DAAEE-9656-468E-9906-3C7E894405E8}" dt="2024-04-14T18:23:47.891" v="942"/>
          <ac:spMkLst>
            <pc:docMk/>
            <pc:sldMk cId="4074020421" sldId="292"/>
            <ac:spMk id="14" creationId="{FC86D399-162C-9BCB-810D-2D7C3B3DBCD6}"/>
          </ac:spMkLst>
        </pc:spChg>
        <pc:picChg chg="add del">
          <ac:chgData name="Jitsuko Hasegawa" userId="fb5eb5eb-0f40-42e5-bda0-480cc2098078" providerId="ADAL" clId="{435DAAEE-9656-468E-9906-3C7E894405E8}" dt="2024-04-14T18:23:32.664" v="932"/>
          <ac:picMkLst>
            <pc:docMk/>
            <pc:sldMk cId="4074020421" sldId="292"/>
            <ac:picMk id="8" creationId="{FFCAAC0F-8A9E-3A52-F19A-C778F3C2BC70}"/>
          </ac:picMkLst>
        </pc:picChg>
        <pc:picChg chg="add">
          <ac:chgData name="Jitsuko Hasegawa" userId="fb5eb5eb-0f40-42e5-bda0-480cc2098078" providerId="ADAL" clId="{435DAAEE-9656-468E-9906-3C7E894405E8}" dt="2024-04-14T18:24:03.505" v="945"/>
          <ac:picMkLst>
            <pc:docMk/>
            <pc:sldMk cId="4074020421" sldId="292"/>
            <ac:picMk id="15" creationId="{AFD0894D-E7BE-EF42-B45D-162F5562BA28}"/>
          </ac:picMkLst>
        </pc:picChg>
      </pc:sldChg>
      <pc:sldChg chg="addSp delSp modSp mod">
        <pc:chgData name="Jitsuko Hasegawa" userId="fb5eb5eb-0f40-42e5-bda0-480cc2098078" providerId="ADAL" clId="{435DAAEE-9656-468E-9906-3C7E894405E8}" dt="2024-04-14T18:24:37.735" v="951"/>
        <pc:sldMkLst>
          <pc:docMk/>
          <pc:sldMk cId="2137146201" sldId="293"/>
        </pc:sldMkLst>
        <pc:spChg chg="del">
          <ac:chgData name="Jitsuko Hasegawa" userId="fb5eb5eb-0f40-42e5-bda0-480cc2098078" providerId="ADAL" clId="{435DAAEE-9656-468E-9906-3C7E894405E8}" dt="2024-04-14T18:24:21.684" v="947" actId="478"/>
          <ac:spMkLst>
            <pc:docMk/>
            <pc:sldMk cId="2137146201" sldId="293"/>
            <ac:spMk id="2" creationId="{67FBC3A8-E0F0-4625-B36B-53B86501AA69}"/>
          </ac:spMkLst>
        </pc:spChg>
        <pc:spChg chg="add del mod">
          <ac:chgData name="Jitsuko Hasegawa" userId="fb5eb5eb-0f40-42e5-bda0-480cc2098078" providerId="ADAL" clId="{435DAAEE-9656-468E-9906-3C7E894405E8}" dt="2024-04-14T18:24:35.892" v="950"/>
          <ac:spMkLst>
            <pc:docMk/>
            <pc:sldMk cId="2137146201" sldId="293"/>
            <ac:spMk id="3" creationId="{573F6177-79CF-AAF9-DC27-BD598B40DA5D}"/>
          </ac:spMkLst>
        </pc:spChg>
        <pc:spChg chg="add del mod">
          <ac:chgData name="Jitsuko Hasegawa" userId="fb5eb5eb-0f40-42e5-bda0-480cc2098078" providerId="ADAL" clId="{435DAAEE-9656-468E-9906-3C7E894405E8}" dt="2024-04-14T18:24:35.892" v="950"/>
          <ac:spMkLst>
            <pc:docMk/>
            <pc:sldMk cId="2137146201" sldId="293"/>
            <ac:spMk id="4" creationId="{2A48E425-553B-F59C-35CE-85A8F6C13AA7}"/>
          </ac:spMkLst>
        </pc:spChg>
        <pc:spChg chg="add del mod">
          <ac:chgData name="Jitsuko Hasegawa" userId="fb5eb5eb-0f40-42e5-bda0-480cc2098078" providerId="ADAL" clId="{435DAAEE-9656-468E-9906-3C7E894405E8}" dt="2024-04-14T18:24:35.892" v="950"/>
          <ac:spMkLst>
            <pc:docMk/>
            <pc:sldMk cId="2137146201" sldId="293"/>
            <ac:spMk id="5" creationId="{0A8DDAC8-D2BC-7FF2-F45F-A3792E57A22B}"/>
          </ac:spMkLst>
        </pc:spChg>
        <pc:spChg chg="del">
          <ac:chgData name="Jitsuko Hasegawa" userId="fb5eb5eb-0f40-42e5-bda0-480cc2098078" providerId="ADAL" clId="{435DAAEE-9656-468E-9906-3C7E894405E8}" dt="2024-04-14T18:24:21.684" v="947" actId="478"/>
          <ac:spMkLst>
            <pc:docMk/>
            <pc:sldMk cId="2137146201" sldId="293"/>
            <ac:spMk id="6" creationId="{C82A2680-8980-374E-A5E8-0DF8347D0DBF}"/>
          </ac:spMkLst>
        </pc:spChg>
        <pc:spChg chg="del">
          <ac:chgData name="Jitsuko Hasegawa" userId="fb5eb5eb-0f40-42e5-bda0-480cc2098078" providerId="ADAL" clId="{435DAAEE-9656-468E-9906-3C7E894405E8}" dt="2024-04-14T18:24:21.684" v="947" actId="478"/>
          <ac:spMkLst>
            <pc:docMk/>
            <pc:sldMk cId="2137146201" sldId="293"/>
            <ac:spMk id="7" creationId="{0E853D37-7DC1-B143-37A9-14186A3B1E4E}"/>
          </ac:spMkLst>
        </pc:spChg>
        <pc:picChg chg="add">
          <ac:chgData name="Jitsuko Hasegawa" userId="fb5eb5eb-0f40-42e5-bda0-480cc2098078" providerId="ADAL" clId="{435DAAEE-9656-468E-9906-3C7E894405E8}" dt="2024-04-14T18:24:37.735" v="951"/>
          <ac:picMkLst>
            <pc:docMk/>
            <pc:sldMk cId="2137146201" sldId="293"/>
            <ac:picMk id="8" creationId="{3B562725-51F3-3D44-1A99-54EE606DE7A4}"/>
          </ac:picMkLst>
        </pc:picChg>
      </pc:sldChg>
      <pc:sldChg chg="modSp add mod setBg">
        <pc:chgData name="Jitsuko Hasegawa" userId="fb5eb5eb-0f40-42e5-bda0-480cc2098078" providerId="ADAL" clId="{435DAAEE-9656-468E-9906-3C7E894405E8}" dt="2024-04-15T05:34:40.550" v="1190" actId="1076"/>
        <pc:sldMkLst>
          <pc:docMk/>
          <pc:sldMk cId="3530604777" sldId="294"/>
        </pc:sldMkLst>
        <pc:spChg chg="mod">
          <ac:chgData name="Jitsuko Hasegawa" userId="fb5eb5eb-0f40-42e5-bda0-480cc2098078" providerId="ADAL" clId="{435DAAEE-9656-468E-9906-3C7E894405E8}" dt="2024-04-15T05:34:40.550" v="1190" actId="1076"/>
          <ac:spMkLst>
            <pc:docMk/>
            <pc:sldMk cId="3530604777" sldId="294"/>
            <ac:spMk id="2" creationId="{233E9E39-0EAF-7882-F174-B9D5628582FA}"/>
          </ac:spMkLst>
        </pc:spChg>
        <pc:spChg chg="mod">
          <ac:chgData name="Jitsuko Hasegawa" userId="fb5eb5eb-0f40-42e5-bda0-480cc2098078" providerId="ADAL" clId="{435DAAEE-9656-468E-9906-3C7E894405E8}" dt="2024-04-15T05:33:40.661" v="1160" actId="20577"/>
          <ac:spMkLst>
            <pc:docMk/>
            <pc:sldMk cId="3530604777" sldId="294"/>
            <ac:spMk id="3" creationId="{0DBDB653-C2AD-FBE6-CFA0-E79486FDD64F}"/>
          </ac:spMkLst>
        </pc:spChg>
        <pc:spChg chg="mod">
          <ac:chgData name="Jitsuko Hasegawa" userId="fb5eb5eb-0f40-42e5-bda0-480cc2098078" providerId="ADAL" clId="{435DAAEE-9656-468E-9906-3C7E894405E8}" dt="2024-04-15T05:34:21.022" v="1180" actId="20577"/>
          <ac:spMkLst>
            <pc:docMk/>
            <pc:sldMk cId="3530604777" sldId="294"/>
            <ac:spMk id="6" creationId="{C82A2680-8980-374E-A5E8-0DF8347D0DBF}"/>
          </ac:spMkLst>
        </pc:spChg>
      </pc:sldChg>
    </pc:docChg>
  </pc:docChgLst>
  <pc:docChgLst>
    <pc:chgData name="Enrico Fucile" userId="S::efucile@wmo.int::aae30d23-3053-4ce3-8068-8cf790f9f152" providerId="AD" clId="Web-{5779753D-2D40-4D6F-B430-3013C211BAD0}"/>
    <pc:docChg chg="addSld modSld">
      <pc:chgData name="Enrico Fucile" userId="S::efucile@wmo.int::aae30d23-3053-4ce3-8068-8cf790f9f152" providerId="AD" clId="Web-{5779753D-2D40-4D6F-B430-3013C211BAD0}" dt="2024-04-13T13:43:51.033" v="47" actId="20577"/>
      <pc:docMkLst>
        <pc:docMk/>
      </pc:docMkLst>
      <pc:sldChg chg="modSp add">
        <pc:chgData name="Enrico Fucile" userId="S::efucile@wmo.int::aae30d23-3053-4ce3-8068-8cf790f9f152" providerId="AD" clId="Web-{5779753D-2D40-4D6F-B430-3013C211BAD0}" dt="2024-04-13T13:43:51.033" v="47" actId="20577"/>
        <pc:sldMkLst>
          <pc:docMk/>
          <pc:sldMk cId="2603079338" sldId="256"/>
        </pc:sldMkLst>
        <pc:spChg chg="mod">
          <ac:chgData name="Enrico Fucile" userId="S::efucile@wmo.int::aae30d23-3053-4ce3-8068-8cf790f9f152" providerId="AD" clId="Web-{5779753D-2D40-4D6F-B430-3013C211BAD0}" dt="2024-04-13T13:43:51.033" v="47" actId="20577"/>
          <ac:spMkLst>
            <pc:docMk/>
            <pc:sldMk cId="2603079338" sldId="256"/>
            <ac:spMk id="4" creationId="{2BAC54D3-9A14-EE5E-95B3-06EF9568C284}"/>
          </ac:spMkLst>
        </pc:spChg>
        <pc:spChg chg="mod">
          <ac:chgData name="Enrico Fucile" userId="S::efucile@wmo.int::aae30d23-3053-4ce3-8068-8cf790f9f152" providerId="AD" clId="Web-{5779753D-2D40-4D6F-B430-3013C211BAD0}" dt="2024-04-13T13:42:19.342" v="30" actId="1076"/>
          <ac:spMkLst>
            <pc:docMk/>
            <pc:sldMk cId="2603079338" sldId="256"/>
            <ac:spMk id="5" creationId="{C6535218-0C5D-0A6F-4FAA-0B84B72639F2}"/>
          </ac:spMkLst>
        </pc:spChg>
      </pc:sldChg>
      <pc:sldChg chg="modSp add">
        <pc:chgData name="Enrico Fucile" userId="S::efucile@wmo.int::aae30d23-3053-4ce3-8068-8cf790f9f152" providerId="AD" clId="Web-{5779753D-2D40-4D6F-B430-3013C211BAD0}" dt="2024-04-13T13:43:39.908" v="46" actId="20577"/>
        <pc:sldMkLst>
          <pc:docMk/>
          <pc:sldMk cId="1603385952" sldId="257"/>
        </pc:sldMkLst>
        <pc:spChg chg="mod">
          <ac:chgData name="Enrico Fucile" userId="S::efucile@wmo.int::aae30d23-3053-4ce3-8068-8cf790f9f152" providerId="AD" clId="Web-{5779753D-2D40-4D6F-B430-3013C211BAD0}" dt="2024-04-13T13:43:39.908" v="46" actId="20577"/>
          <ac:spMkLst>
            <pc:docMk/>
            <pc:sldMk cId="1603385952" sldId="257"/>
            <ac:spMk id="4" creationId="{2BAC54D3-9A14-EE5E-95B3-06EF9568C284}"/>
          </ac:spMkLst>
        </pc:spChg>
        <pc:spChg chg="mod">
          <ac:chgData name="Enrico Fucile" userId="S::efucile@wmo.int::aae30d23-3053-4ce3-8068-8cf790f9f152" providerId="AD" clId="Web-{5779753D-2D40-4D6F-B430-3013C211BAD0}" dt="2024-04-13T13:43:23.657" v="44" actId="1076"/>
          <ac:spMkLst>
            <pc:docMk/>
            <pc:sldMk cId="1603385952" sldId="257"/>
            <ac:spMk id="5" creationId="{C6535218-0C5D-0A6F-4FAA-0B84B72639F2}"/>
          </ac:spMkLst>
        </pc:spChg>
      </pc:sldChg>
    </pc:docChg>
  </pc:docChgLst>
  <pc:docChgLst>
    <pc:chgData name="Yuki Honda" userId="S::yhonda@wmo.int::48deac19-f276-46d7-a9e8-05f4bdf5df5d" providerId="AD" clId="Web-{B7D662E7-02C0-00E7-AB6A-FACA5D3FE0E7}"/>
    <pc:docChg chg="modSld">
      <pc:chgData name="Yuki Honda" userId="S::yhonda@wmo.int::48deac19-f276-46d7-a9e8-05f4bdf5df5d" providerId="AD" clId="Web-{B7D662E7-02C0-00E7-AB6A-FACA5D3FE0E7}" dt="2024-04-12T18:56:48.094" v="135" actId="20577"/>
      <pc:docMkLst>
        <pc:docMk/>
      </pc:docMkLst>
      <pc:sldChg chg="modSp">
        <pc:chgData name="Yuki Honda" userId="S::yhonda@wmo.int::48deac19-f276-46d7-a9e8-05f4bdf5df5d" providerId="AD" clId="Web-{B7D662E7-02C0-00E7-AB6A-FACA5D3FE0E7}" dt="2024-04-12T18:56:48.094" v="135" actId="20577"/>
        <pc:sldMkLst>
          <pc:docMk/>
          <pc:sldMk cId="1782598935" sldId="268"/>
        </pc:sldMkLst>
        <pc:spChg chg="mod">
          <ac:chgData name="Yuki Honda" userId="S::yhonda@wmo.int::48deac19-f276-46d7-a9e8-05f4bdf5df5d" providerId="AD" clId="Web-{B7D662E7-02C0-00E7-AB6A-FACA5D3FE0E7}" dt="2024-04-12T18:56:48.094" v="135" actId="20577"/>
          <ac:spMkLst>
            <pc:docMk/>
            <pc:sldMk cId="1782598935" sldId="268"/>
            <ac:spMk id="6" creationId="{C82A2680-8980-374E-A5E8-0DF8347D0DBF}"/>
          </ac:spMkLst>
        </pc:spChg>
        <pc:picChg chg="mod">
          <ac:chgData name="Yuki Honda" userId="S::yhonda@wmo.int::48deac19-f276-46d7-a9e8-05f4bdf5df5d" providerId="AD" clId="Web-{B7D662E7-02C0-00E7-AB6A-FACA5D3FE0E7}" dt="2024-04-12T18:52:30.415" v="15" actId="1076"/>
          <ac:picMkLst>
            <pc:docMk/>
            <pc:sldMk cId="1782598935" sldId="268"/>
            <ac:picMk id="2" creationId="{9DD0C769-14C7-7717-3CCC-406390932BB2}"/>
          </ac:picMkLst>
        </pc:picChg>
      </pc:sldChg>
    </pc:docChg>
  </pc:docChgLst>
  <pc:docChgLst>
    <pc:chgData name="Jitsuko Hasegawa" userId="S::jhasegawa@wmo.int::fb5eb5eb-0f40-42e5-bda0-480cc2098078" providerId="AD" clId="Web-{187F632A-9D3C-1E69-EBC2-4813BDCA629F}"/>
    <pc:docChg chg="modSld">
      <pc:chgData name="Jitsuko Hasegawa" userId="S::jhasegawa@wmo.int::fb5eb5eb-0f40-42e5-bda0-480cc2098078" providerId="AD" clId="Web-{187F632A-9D3C-1E69-EBC2-4813BDCA629F}" dt="2024-04-11T22:42:41.471" v="80" actId="20577"/>
      <pc:docMkLst>
        <pc:docMk/>
      </pc:docMkLst>
      <pc:sldChg chg="modSp">
        <pc:chgData name="Jitsuko Hasegawa" userId="S::jhasegawa@wmo.int::fb5eb5eb-0f40-42e5-bda0-480cc2098078" providerId="AD" clId="Web-{187F632A-9D3C-1E69-EBC2-4813BDCA629F}" dt="2024-04-11T22:42:41.471" v="80" actId="20577"/>
        <pc:sldMkLst>
          <pc:docMk/>
          <pc:sldMk cId="1782598935" sldId="268"/>
        </pc:sldMkLst>
        <pc:spChg chg="mod">
          <ac:chgData name="Jitsuko Hasegawa" userId="S::jhasegawa@wmo.int::fb5eb5eb-0f40-42e5-bda0-480cc2098078" providerId="AD" clId="Web-{187F632A-9D3C-1E69-EBC2-4813BDCA629F}" dt="2024-04-11T22:42:41.471" v="80" actId="20577"/>
          <ac:spMkLst>
            <pc:docMk/>
            <pc:sldMk cId="1782598935" sldId="268"/>
            <ac:spMk id="6" creationId="{C82A2680-8980-374E-A5E8-0DF8347D0DBF}"/>
          </ac:spMkLst>
        </pc:spChg>
      </pc:sldChg>
    </pc:docChg>
  </pc:docChgLst>
  <pc:docChgLst>
    <pc:chgData name="Krunoslav PREMEC" userId="S::kpremec@wmo.int::51167652-1220-4c11-a203-33f44fbd1e2d" providerId="AD" clId="Web-{A15365E1-5C4C-D442-1A7E-2709EF71D835}"/>
    <pc:docChg chg="addSld modSld">
      <pc:chgData name="Krunoslav PREMEC" userId="S::kpremec@wmo.int::51167652-1220-4c11-a203-33f44fbd1e2d" providerId="AD" clId="Web-{A15365E1-5C4C-D442-1A7E-2709EF71D835}" dt="2024-04-14T14:56:01.455" v="279" actId="20577"/>
      <pc:docMkLst>
        <pc:docMk/>
      </pc:docMkLst>
      <pc:sldChg chg="addSp delSp modSp">
        <pc:chgData name="Krunoslav PREMEC" userId="S::kpremec@wmo.int::51167652-1220-4c11-a203-33f44fbd1e2d" providerId="AD" clId="Web-{A15365E1-5C4C-D442-1A7E-2709EF71D835}" dt="2024-04-14T13:04:43.534" v="136" actId="20577"/>
        <pc:sldMkLst>
          <pc:docMk/>
          <pc:sldMk cId="540707266" sldId="287"/>
        </pc:sldMkLst>
        <pc:spChg chg="add del mod">
          <ac:chgData name="Krunoslav PREMEC" userId="S::kpremec@wmo.int::51167652-1220-4c11-a203-33f44fbd1e2d" providerId="AD" clId="Web-{A15365E1-5C4C-D442-1A7E-2709EF71D835}" dt="2024-04-14T12:44:56.386" v="92"/>
          <ac:spMkLst>
            <pc:docMk/>
            <pc:sldMk cId="540707266" sldId="287"/>
            <ac:spMk id="2" creationId="{E2395A41-4B77-8F67-35DF-F1376FCC6E00}"/>
          </ac:spMkLst>
        </pc:spChg>
        <pc:spChg chg="mod">
          <ac:chgData name="Krunoslav PREMEC" userId="S::kpremec@wmo.int::51167652-1220-4c11-a203-33f44fbd1e2d" providerId="AD" clId="Web-{A15365E1-5C4C-D442-1A7E-2709EF71D835}" dt="2024-04-14T13:04:43.534" v="136" actId="20577"/>
          <ac:spMkLst>
            <pc:docMk/>
            <pc:sldMk cId="540707266" sldId="287"/>
            <ac:spMk id="6" creationId="{C82A2680-8980-374E-A5E8-0DF8347D0DBF}"/>
          </ac:spMkLst>
        </pc:spChg>
      </pc:sldChg>
      <pc:sldChg chg="modSp add replId">
        <pc:chgData name="Krunoslav PREMEC" userId="S::kpremec@wmo.int::51167652-1220-4c11-a203-33f44fbd1e2d" providerId="AD" clId="Web-{A15365E1-5C4C-D442-1A7E-2709EF71D835}" dt="2024-04-14T14:56:01.455" v="279" actId="20577"/>
        <pc:sldMkLst>
          <pc:docMk/>
          <pc:sldMk cId="2926275488" sldId="288"/>
        </pc:sldMkLst>
        <pc:spChg chg="mod">
          <ac:chgData name="Krunoslav PREMEC" userId="S::kpremec@wmo.int::51167652-1220-4c11-a203-33f44fbd1e2d" providerId="AD" clId="Web-{A15365E1-5C4C-D442-1A7E-2709EF71D835}" dt="2024-04-14T14:56:01.455" v="279" actId="20577"/>
          <ac:spMkLst>
            <pc:docMk/>
            <pc:sldMk cId="2926275488" sldId="288"/>
            <ac:spMk id="6" creationId="{C82A2680-8980-374E-A5E8-0DF8347D0DBF}"/>
          </ac:spMkLst>
        </pc:spChg>
      </pc:sldChg>
      <pc:sldChg chg="modSp add replId">
        <pc:chgData name="Krunoslav PREMEC" userId="S::kpremec@wmo.int::51167652-1220-4c11-a203-33f44fbd1e2d" providerId="AD" clId="Web-{A15365E1-5C4C-D442-1A7E-2709EF71D835}" dt="2024-04-14T14:53:33.214" v="271" actId="20577"/>
        <pc:sldMkLst>
          <pc:docMk/>
          <pc:sldMk cId="3392223140" sldId="289"/>
        </pc:sldMkLst>
        <pc:spChg chg="mod">
          <ac:chgData name="Krunoslav PREMEC" userId="S::kpremec@wmo.int::51167652-1220-4c11-a203-33f44fbd1e2d" providerId="AD" clId="Web-{A15365E1-5C4C-D442-1A7E-2709EF71D835}" dt="2024-04-14T14:53:33.214" v="271" actId="20577"/>
          <ac:spMkLst>
            <pc:docMk/>
            <pc:sldMk cId="3392223140" sldId="289"/>
            <ac:spMk id="2" creationId="{233E9E39-0EAF-7882-F174-B9D5628582FA}"/>
          </ac:spMkLst>
        </pc:spChg>
        <pc:spChg chg="mod">
          <ac:chgData name="Krunoslav PREMEC" userId="S::kpremec@wmo.int::51167652-1220-4c11-a203-33f44fbd1e2d" providerId="AD" clId="Web-{A15365E1-5C4C-D442-1A7E-2709EF71D835}" dt="2024-04-14T14:52:02.085" v="222" actId="20577"/>
          <ac:spMkLst>
            <pc:docMk/>
            <pc:sldMk cId="3392223140" sldId="289"/>
            <ac:spMk id="6" creationId="{C82A2680-8980-374E-A5E8-0DF8347D0DBF}"/>
          </ac:spMkLst>
        </pc:spChg>
      </pc:sldChg>
    </pc:docChg>
  </pc:docChgLst>
  <pc:docChgLst>
    <pc:chgData name="Yuki Honda" userId="S::yhonda@wmo.int::48deac19-f276-46d7-a9e8-05f4bdf5df5d" providerId="AD" clId="Web-{8319D867-8B7D-280A-1AFC-C4993B223199}"/>
    <pc:docChg chg="modSld">
      <pc:chgData name="Yuki Honda" userId="S::yhonda@wmo.int::48deac19-f276-46d7-a9e8-05f4bdf5df5d" providerId="AD" clId="Web-{8319D867-8B7D-280A-1AFC-C4993B223199}" dt="2024-04-14T17:50:08.321" v="139" actId="20577"/>
      <pc:docMkLst>
        <pc:docMk/>
      </pc:docMkLst>
      <pc:sldChg chg="modSp">
        <pc:chgData name="Yuki Honda" userId="S::yhonda@wmo.int::48deac19-f276-46d7-a9e8-05f4bdf5df5d" providerId="AD" clId="Web-{8319D867-8B7D-280A-1AFC-C4993B223199}" dt="2024-04-14T17:50:08.321" v="139" actId="20577"/>
        <pc:sldMkLst>
          <pc:docMk/>
          <pc:sldMk cId="3210549888" sldId="290"/>
        </pc:sldMkLst>
        <pc:spChg chg="mod">
          <ac:chgData name="Yuki Honda" userId="S::yhonda@wmo.int::48deac19-f276-46d7-a9e8-05f4bdf5df5d" providerId="AD" clId="Web-{8319D867-8B7D-280A-1AFC-C4993B223199}" dt="2024-04-14T17:47:28.940" v="106" actId="1076"/>
          <ac:spMkLst>
            <pc:docMk/>
            <pc:sldMk cId="3210549888" sldId="290"/>
            <ac:spMk id="2" creationId="{67FBC3A8-E0F0-4625-B36B-53B86501AA69}"/>
          </ac:spMkLst>
        </pc:spChg>
        <pc:spChg chg="mod">
          <ac:chgData name="Yuki Honda" userId="S::yhonda@wmo.int::48deac19-f276-46d7-a9e8-05f4bdf5df5d" providerId="AD" clId="Web-{8319D867-8B7D-280A-1AFC-C4993B223199}" dt="2024-04-14T17:50:08.321" v="139" actId="20577"/>
          <ac:spMkLst>
            <pc:docMk/>
            <pc:sldMk cId="3210549888" sldId="290"/>
            <ac:spMk id="6" creationId="{C82A2680-8980-374E-A5E8-0DF8347D0DB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B71EE6-D78B-49B6-8095-BF27A547C3BE}" type="datetimeFigureOut">
              <a:rPr lang="fr-CH" smtClean="0"/>
              <a:t>14.04.2024</a:t>
            </a:fld>
            <a:endParaRPr lang="fr-CH"/>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CH"/>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AC3E90-8232-4A50-A28F-9BD48B408F52}" type="slidenum">
              <a:rPr lang="fr-CH" smtClean="0"/>
              <a:t>‹#›</a:t>
            </a:fld>
            <a:endParaRPr lang="fr-CH"/>
          </a:p>
        </p:txBody>
      </p:sp>
    </p:spTree>
    <p:extLst>
      <p:ext uri="{BB962C8B-B14F-4D97-AF65-F5344CB8AC3E}">
        <p14:creationId xmlns:p14="http://schemas.microsoft.com/office/powerpoint/2010/main" val="4270873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3EAC3E90-8232-4A50-A28F-9BD48B408F52}" type="slidenum">
              <a:rPr lang="fr-CH" smtClean="0"/>
              <a:t>4</a:t>
            </a:fld>
            <a:endParaRPr lang="fr-CH"/>
          </a:p>
        </p:txBody>
      </p:sp>
    </p:spTree>
    <p:extLst>
      <p:ext uri="{BB962C8B-B14F-4D97-AF65-F5344CB8AC3E}">
        <p14:creationId xmlns:p14="http://schemas.microsoft.com/office/powerpoint/2010/main" val="3138155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3EAC3E90-8232-4A50-A28F-9BD48B408F52}" type="slidenum">
              <a:rPr lang="fr-CH" smtClean="0"/>
              <a:t>5</a:t>
            </a:fld>
            <a:endParaRPr lang="fr-CH"/>
          </a:p>
        </p:txBody>
      </p:sp>
    </p:spTree>
    <p:extLst>
      <p:ext uri="{BB962C8B-B14F-4D97-AF65-F5344CB8AC3E}">
        <p14:creationId xmlns:p14="http://schemas.microsoft.com/office/powerpoint/2010/main" val="3295453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H"/>
          </a:p>
        </p:txBody>
      </p:sp>
      <p:sp>
        <p:nvSpPr>
          <p:cNvPr id="4" name="Slide Number Placeholder 3"/>
          <p:cNvSpPr>
            <a:spLocks noGrp="1"/>
          </p:cNvSpPr>
          <p:nvPr>
            <p:ph type="sldNum" sz="quarter" idx="5"/>
          </p:nvPr>
        </p:nvSpPr>
        <p:spPr/>
        <p:txBody>
          <a:bodyPr/>
          <a:lstStyle/>
          <a:p>
            <a:fld id="{3EAC3E90-8232-4A50-A28F-9BD48B408F52}" type="slidenum">
              <a:rPr lang="fr-CH" smtClean="0"/>
              <a:t>7</a:t>
            </a:fld>
            <a:endParaRPr lang="fr-CH"/>
          </a:p>
        </p:txBody>
      </p:sp>
    </p:spTree>
    <p:extLst>
      <p:ext uri="{BB962C8B-B14F-4D97-AF65-F5344CB8AC3E}">
        <p14:creationId xmlns:p14="http://schemas.microsoft.com/office/powerpoint/2010/main" val="368097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EC799-4231-2346-88CD-50EB4F7D6D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7A7F83-D93D-B848-B8B4-C00862A7B9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4910179-53D6-2541-984B-2302772D1EB0}"/>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0D6A9576-B9E5-EC45-822F-70872F479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7FFFE-58EC-AD47-BCC4-79F7901ED45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9846164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4409-47BD-B745-9631-8FBF6F0C983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50928A-9CEF-C94B-9E3D-ECF41CE9C8E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FDCF3C-E871-1246-AA8C-C00AA837EC26}"/>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FE22C893-02D2-3A40-92BD-4F28977418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60ACCC-903D-8849-B627-3B3B1442F579}"/>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001136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9679AA-F95A-6C49-924E-ED19D1BA6F4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1B20FD-2E08-4D4E-ABFE-5B18E37C800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7732CF-C083-EB49-AADB-8BF4409CC9FE}"/>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401EBAD8-8AEC-6745-9184-44F30BB2B1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3D1102-6943-F445-BF9F-18E890F0BE8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716420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A14A7-5367-6641-89B3-ED5206D454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1EACD7-D93B-FE43-8595-62E80F9C129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CB0E1-F717-8543-8276-E0FF351BF154}"/>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DC7C43B9-2296-0545-AA12-2E6E335362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C8FCBA-5B72-1847-A4B5-B5B6FBAE9F5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255164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917ED-B526-3741-9437-CAA67CD3D02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0CB9E6-61FE-0E4A-9EA7-A54AAE0540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39C00FF-8B7B-2849-8F0B-844EBBDCB320}"/>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6D80EA24-2FF2-8645-B2F8-2B04E162F8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747AD9-32FD-5D40-8739-004AAA5CFABB}"/>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75581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CF550-CB93-6440-9E7D-1990C02300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534B28-9891-9C48-BBF7-3FA840B144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8933CE-EA8D-4D49-A832-CFE5A31CF0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A8EF8E-143E-4648-850C-FFE87BCDCF08}"/>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6" name="Footer Placeholder 5">
            <a:extLst>
              <a:ext uri="{FF2B5EF4-FFF2-40B4-BE49-F238E27FC236}">
                <a16:creationId xmlns:a16="http://schemas.microsoft.com/office/drawing/2014/main" id="{893E1F61-4260-9C4D-AB89-CE7BE42C206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40F333-43E3-5847-B0EC-E9AB122D534C}"/>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586189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7806A-B7D2-7140-9436-1143278A72A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3E6735-5C95-C54F-8E6D-915607B712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865059F-B372-DB48-B36F-AA1616F3B32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246C662-5F07-F443-B63B-58577DB757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1AC9D6-AFA3-A546-BB82-E3D4FE01C9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A8E6B6-73E5-CA41-8BD4-041E50F46C1F}"/>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8" name="Footer Placeholder 7">
            <a:extLst>
              <a:ext uri="{FF2B5EF4-FFF2-40B4-BE49-F238E27FC236}">
                <a16:creationId xmlns:a16="http://schemas.microsoft.com/office/drawing/2014/main" id="{1AD955FE-D63C-D841-944B-31661EB3926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28364-DF09-0447-BD31-D77CF6314176}"/>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817490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7A369-3332-8449-82FA-53904157D9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E14008B-3EEF-6E40-9202-C50512A3BC5A}"/>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4" name="Footer Placeholder 3">
            <a:extLst>
              <a:ext uri="{FF2B5EF4-FFF2-40B4-BE49-F238E27FC236}">
                <a16:creationId xmlns:a16="http://schemas.microsoft.com/office/drawing/2014/main" id="{6AC30F60-22F5-CF4F-8300-0C23FA8D635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26F9C5-71CD-DF4D-87AE-1E5603379355}"/>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4190117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0D5756-9533-5947-8AA4-A55E45B54662}"/>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3" name="Footer Placeholder 2">
            <a:extLst>
              <a:ext uri="{FF2B5EF4-FFF2-40B4-BE49-F238E27FC236}">
                <a16:creationId xmlns:a16="http://schemas.microsoft.com/office/drawing/2014/main" id="{5B54A894-2BDD-664C-9734-01944B8EE67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7938AFC-927D-0E4C-8765-513AA32F5C5A}"/>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2688843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60B2AB-6FB0-3F4B-B296-90A3EB5BDA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936C93C-3293-7641-AEA6-C4007B00ABF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9A7650-C748-FB4E-9BA6-288E3E3F41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D3EDD49-D3A1-B74F-A8BB-1077D7DCEC7E}"/>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6" name="Footer Placeholder 5">
            <a:extLst>
              <a:ext uri="{FF2B5EF4-FFF2-40B4-BE49-F238E27FC236}">
                <a16:creationId xmlns:a16="http://schemas.microsoft.com/office/drawing/2014/main" id="{9F082356-7C2E-8A4E-9BC3-2381AEED33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5408F6-B699-7C45-B509-8772F6DF4940}"/>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19819014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B6179F-7EA1-A64F-AA5A-4307727C6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6E14D99-0F9D-1849-B080-00CC58551F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178331-B9EE-984C-BF89-C28E8A1BA6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9ECBAC-97ED-0B47-A77B-78F83C6495ED}"/>
              </a:ext>
            </a:extLst>
          </p:cNvPr>
          <p:cNvSpPr>
            <a:spLocks noGrp="1"/>
          </p:cNvSpPr>
          <p:nvPr>
            <p:ph type="dt" sz="half" idx="10"/>
          </p:nvPr>
        </p:nvSpPr>
        <p:spPr/>
        <p:txBody>
          <a:bodyPr/>
          <a:lstStyle/>
          <a:p>
            <a:fld id="{242EED87-2C30-6C46-8CD5-5737BBF046EB}" type="datetimeFigureOut">
              <a:rPr lang="en-US" smtClean="0"/>
              <a:t>4/14/2024</a:t>
            </a:fld>
            <a:endParaRPr lang="en-US"/>
          </a:p>
        </p:txBody>
      </p:sp>
      <p:sp>
        <p:nvSpPr>
          <p:cNvPr id="6" name="Footer Placeholder 5">
            <a:extLst>
              <a:ext uri="{FF2B5EF4-FFF2-40B4-BE49-F238E27FC236}">
                <a16:creationId xmlns:a16="http://schemas.microsoft.com/office/drawing/2014/main" id="{C15CB222-F7B7-A440-BD6A-F188B5160A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DD5C41-6ADD-3445-9543-8CBA4F2CCE2D}"/>
              </a:ext>
            </a:extLst>
          </p:cNvPr>
          <p:cNvSpPr>
            <a:spLocks noGrp="1"/>
          </p:cNvSpPr>
          <p:nvPr>
            <p:ph type="sldNum" sz="quarter" idx="12"/>
          </p:nvPr>
        </p:nvSpPr>
        <p:spPr/>
        <p:txBody>
          <a:bodyPr/>
          <a:lstStyle/>
          <a:p>
            <a:fld id="{0071B117-5D75-FF4D-911A-5C226444051F}" type="slidenum">
              <a:rPr lang="en-US" smtClean="0"/>
              <a:t>‹#›</a:t>
            </a:fld>
            <a:endParaRPr lang="en-US"/>
          </a:p>
        </p:txBody>
      </p:sp>
    </p:spTree>
    <p:extLst>
      <p:ext uri="{BB962C8B-B14F-4D97-AF65-F5344CB8AC3E}">
        <p14:creationId xmlns:p14="http://schemas.microsoft.com/office/powerpoint/2010/main" val="365519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6E42707-DAB0-9642-AB96-BCDAFE10AF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3C5FAD-B53E-A44E-ACCE-FA8671073B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0C309E-16C9-9949-AF70-5ED12581027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2EED87-2C30-6C46-8CD5-5737BBF046EB}" type="datetimeFigureOut">
              <a:rPr lang="en-US" smtClean="0"/>
              <a:t>4/14/2024</a:t>
            </a:fld>
            <a:endParaRPr lang="en-US"/>
          </a:p>
        </p:txBody>
      </p:sp>
      <p:sp>
        <p:nvSpPr>
          <p:cNvPr id="5" name="Footer Placeholder 4">
            <a:extLst>
              <a:ext uri="{FF2B5EF4-FFF2-40B4-BE49-F238E27FC236}">
                <a16:creationId xmlns:a16="http://schemas.microsoft.com/office/drawing/2014/main" id="{AC45BAAE-3D1C-F24D-97C2-A7BE90B756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F600EC8-E292-F447-B047-35F0458B26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71B117-5D75-FF4D-911A-5C226444051F}" type="slidenum">
              <a:rPr lang="en-US" smtClean="0"/>
              <a:t>‹#›</a:t>
            </a:fld>
            <a:endParaRPr lang="en-US"/>
          </a:p>
        </p:txBody>
      </p:sp>
    </p:spTree>
    <p:extLst>
      <p:ext uri="{BB962C8B-B14F-4D97-AF65-F5344CB8AC3E}">
        <p14:creationId xmlns:p14="http://schemas.microsoft.com/office/powerpoint/2010/main" val="1433237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hyperlink" Target="https://library.wmo.int/doc_num.php?explnum_id=11197#page=250"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doi.org/10.5066/P9AD3VT3"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461C19-E495-4638-9078-AC28B05A0BE5}"/>
              </a:ext>
            </a:extLst>
          </p:cNvPr>
          <p:cNvSpPr/>
          <p:nvPr/>
        </p:nvSpPr>
        <p:spPr>
          <a:xfrm>
            <a:off x="1071905" y="755808"/>
            <a:ext cx="10048183" cy="1779654"/>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lgn="ctr">
              <a:lnSpc>
                <a:spcPts val="3360"/>
              </a:lnSpc>
              <a:defRPr sz="1800"/>
            </a:pPr>
            <a:r>
              <a:rPr lang="en-CH" sz="4400" b="1" kern="1000" spc="-10">
                <a:solidFill>
                  <a:schemeClr val="bg1"/>
                </a:solidFill>
                <a:latin typeface="Arial"/>
                <a:ea typeface="Verdana"/>
                <a:cs typeface="Arial"/>
                <a:sym typeface="Montserrat-Regular"/>
              </a:rPr>
              <a:t>Item/doc </a:t>
            </a:r>
            <a:r>
              <a:rPr lang="en-US" sz="4400" b="1" kern="1000" spc="-10">
                <a:solidFill>
                  <a:schemeClr val="bg1"/>
                </a:solidFill>
                <a:latin typeface="Arial"/>
                <a:ea typeface="Verdana"/>
                <a:cs typeface="Arial"/>
                <a:sym typeface="Montserrat-Regular"/>
              </a:rPr>
              <a:t>3</a:t>
            </a:r>
            <a:r>
              <a:rPr lang="hr-HR" sz="4400" b="1" kern="1000" spc="-10">
                <a:solidFill>
                  <a:schemeClr val="bg1"/>
                </a:solidFill>
                <a:latin typeface="Arial"/>
                <a:ea typeface="Verdana"/>
                <a:cs typeface="Arial"/>
                <a:sym typeface="Montserrat-Regular"/>
              </a:rPr>
              <a:t> – </a:t>
            </a:r>
            <a:r>
              <a:rPr lang="en-US" sz="4400" b="1" kern="1000" spc="-10">
                <a:solidFill>
                  <a:schemeClr val="bg1"/>
                </a:solidFill>
                <a:latin typeface="Arial"/>
                <a:ea typeface="Verdana"/>
                <a:cs typeface="Arial"/>
                <a:sym typeface="Montserrat-Regular"/>
              </a:rPr>
              <a:t>Consensual Draft Resolutions, Decisions and Recommendations to be approved without debate</a:t>
            </a:r>
            <a:endParaRPr lang="en-US">
              <a:solidFill>
                <a:schemeClr val="bg1"/>
              </a:solidFill>
            </a:endParaRPr>
          </a:p>
        </p:txBody>
      </p:sp>
      <p:sp>
        <p:nvSpPr>
          <p:cNvPr id="2" name="Shape 79">
            <a:extLst>
              <a:ext uri="{FF2B5EF4-FFF2-40B4-BE49-F238E27FC236}">
                <a16:creationId xmlns:a16="http://schemas.microsoft.com/office/drawing/2014/main" id="{9500F7D2-A954-8761-3527-C158DDFB1106}"/>
              </a:ext>
            </a:extLst>
          </p:cNvPr>
          <p:cNvSpPr/>
          <p:nvPr/>
        </p:nvSpPr>
        <p:spPr>
          <a:xfrm>
            <a:off x="1071905" y="2598003"/>
            <a:ext cx="10048183" cy="215443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gn="ctr"/>
            <a:r>
              <a:rPr lang="en-US" sz="2800" b="0" i="0" u="none" strike="noStrike" baseline="0">
                <a:solidFill>
                  <a:schemeClr val="bg1"/>
                </a:solidFill>
                <a:latin typeface="Arial" panose="020B0604020202020204" pitchFamily="34" charset="0"/>
                <a:ea typeface="Verdana" panose="020B0604030504040204" pitchFamily="34" charset="0"/>
                <a:cs typeface="Arial" panose="020B0604020202020204" pitchFamily="34" charset="0"/>
              </a:rPr>
              <a:t>Third Session of the Infrastructure Commission</a:t>
            </a:r>
          </a:p>
          <a:p>
            <a:pPr algn="ctr"/>
            <a:r>
              <a:rPr lang="en-US" sz="2800" b="0" i="0" u="none" strike="noStrike" baseline="0">
                <a:solidFill>
                  <a:schemeClr val="bg1"/>
                </a:solidFill>
                <a:latin typeface="Arial" panose="020B0604020202020204" pitchFamily="34" charset="0"/>
                <a:ea typeface="Verdana" panose="020B0604030504040204" pitchFamily="34" charset="0"/>
                <a:cs typeface="Arial" panose="020B0604020202020204" pitchFamily="34" charset="0"/>
              </a:rPr>
              <a:t>(INFCOM-3, 15-19 April 2024)</a:t>
            </a:r>
          </a:p>
          <a:p>
            <a:pPr algn="ctr"/>
            <a:endParaRPr lang="hr-HR" sz="2800" b="0" i="0" u="none" strike="noStrike" baseline="0">
              <a:solidFill>
                <a:schemeClr val="bg1"/>
              </a:solidFill>
              <a:latin typeface="Arial" panose="020B0604020202020204" pitchFamily="34" charset="0"/>
              <a:ea typeface="Verdana" panose="020B0604030504040204" pitchFamily="34" charset="0"/>
              <a:cs typeface="Arial" panose="020B0604020202020204" pitchFamily="34" charset="0"/>
            </a:endParaRPr>
          </a:p>
          <a:p>
            <a:pPr algn="ctr"/>
            <a:r>
              <a:rPr lang="en-CA" sz="2800" b="0" i="0" u="none" strike="noStrike" baseline="0">
                <a:solidFill>
                  <a:schemeClr val="bg1"/>
                </a:solidFill>
                <a:latin typeface="Arial" panose="020B0604020202020204" pitchFamily="34" charset="0"/>
                <a:ea typeface="Verdana" panose="020B0604030504040204" pitchFamily="34" charset="0"/>
                <a:cs typeface="Arial" panose="020B0604020202020204" pitchFamily="34" charset="0"/>
              </a:rPr>
              <a:t>Jitsuko Hasegawa/Secretariat</a:t>
            </a:r>
            <a:endParaRPr lang="hr-HR" sz="2800" b="0" i="0" u="none" strike="noStrike" baseline="0">
              <a:solidFill>
                <a:schemeClr val="bg1"/>
              </a:solidFill>
              <a:latin typeface="Arial" panose="020B0604020202020204" pitchFamily="34" charset="0"/>
              <a:ea typeface="Verdana" panose="020B0604030504040204" pitchFamily="34" charset="0"/>
              <a:cs typeface="Arial" panose="020B0604020202020204" pitchFamily="34" charset="0"/>
            </a:endParaRPr>
          </a:p>
          <a:p>
            <a:pPr algn="ctr"/>
            <a:r>
              <a:rPr lang="en-US" sz="2800" b="0" i="0" u="none" strike="noStrike" baseline="0">
                <a:solidFill>
                  <a:schemeClr val="bg1"/>
                </a:solidFill>
                <a:latin typeface="Arial" panose="020B0604020202020204" pitchFamily="34" charset="0"/>
                <a:ea typeface="Verdana" panose="020B0604030504040204" pitchFamily="34" charset="0"/>
                <a:cs typeface="Arial" panose="020B0604020202020204" pitchFamily="34" charset="0"/>
              </a:rPr>
              <a:t>15 April 2024</a:t>
            </a:r>
          </a:p>
        </p:txBody>
      </p:sp>
    </p:spTree>
    <p:extLst>
      <p:ext uri="{BB962C8B-B14F-4D97-AF65-F5344CB8AC3E}">
        <p14:creationId xmlns:p14="http://schemas.microsoft.com/office/powerpoint/2010/main" val="10882184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3B562725-51F3-3D44-1A99-54EE606DE7A4}"/>
              </a:ext>
            </a:extLst>
          </p:cNvPr>
          <p:cNvPicPr>
            <a:picLocks noChangeAspect="1"/>
          </p:cNvPicPr>
          <p:nvPr/>
        </p:nvPicPr>
        <p:blipFill>
          <a:blip r:embed="rId3"/>
          <a:stretch>
            <a:fillRect/>
          </a:stretch>
        </p:blipFill>
        <p:spPr>
          <a:xfrm>
            <a:off x="478049" y="88102"/>
            <a:ext cx="11235902" cy="6681795"/>
          </a:xfrm>
          <a:prstGeom prst="rect">
            <a:avLst/>
          </a:prstGeom>
        </p:spPr>
      </p:pic>
    </p:spTree>
    <p:extLst>
      <p:ext uri="{BB962C8B-B14F-4D97-AF65-F5344CB8AC3E}">
        <p14:creationId xmlns:p14="http://schemas.microsoft.com/office/powerpoint/2010/main" val="2137146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AFD0894D-E7BE-EF42-B45D-162F5562BA28}"/>
              </a:ext>
            </a:extLst>
          </p:cNvPr>
          <p:cNvPicPr>
            <a:picLocks noChangeAspect="1"/>
          </p:cNvPicPr>
          <p:nvPr/>
        </p:nvPicPr>
        <p:blipFill>
          <a:blip r:embed="rId3"/>
          <a:stretch>
            <a:fillRect/>
          </a:stretch>
        </p:blipFill>
        <p:spPr>
          <a:xfrm>
            <a:off x="792020" y="133826"/>
            <a:ext cx="10607959" cy="6590347"/>
          </a:xfrm>
          <a:prstGeom prst="rect">
            <a:avLst/>
          </a:prstGeom>
        </p:spPr>
      </p:pic>
    </p:spTree>
    <p:extLst>
      <p:ext uri="{BB962C8B-B14F-4D97-AF65-F5344CB8AC3E}">
        <p14:creationId xmlns:p14="http://schemas.microsoft.com/office/powerpoint/2010/main" val="4074020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2A2680-8980-374E-A5E8-0DF8347D0DBF}"/>
              </a:ext>
            </a:extLst>
          </p:cNvPr>
          <p:cNvSpPr/>
          <p:nvPr/>
        </p:nvSpPr>
        <p:spPr>
          <a:xfrm>
            <a:off x="733882" y="1302484"/>
            <a:ext cx="11096167" cy="4570482"/>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spcAft>
                <a:spcPts val="600"/>
              </a:spcAft>
              <a:defRPr/>
            </a:pPr>
            <a:r>
              <a:rPr kumimoji="0" lang="en-US" sz="2400" b="0" i="0" u="none" strike="noStrike" kern="1200" cap="none" spc="0" normalizeH="0" baseline="0" noProof="0">
                <a:ln>
                  <a:noFill/>
                </a:ln>
                <a:solidFill>
                  <a:srgbClr val="000000"/>
                </a:solidFill>
                <a:effectLst/>
                <a:uLnTx/>
                <a:uFillTx/>
                <a:latin typeface="Arial"/>
                <a:ea typeface="Verdana"/>
                <a:cs typeface="Arial"/>
              </a:rPr>
              <a:t>draft Decision 8.4(2)/1 -  </a:t>
            </a:r>
            <a:r>
              <a:rPr lang="en-US" sz="2400">
                <a:solidFill>
                  <a:srgbClr val="000000"/>
                </a:solidFill>
                <a:latin typeface="Arial"/>
                <a:ea typeface="Verdana"/>
                <a:cs typeface="Arial"/>
              </a:rPr>
              <a:t>Correction of a typo by the Sec. </a:t>
            </a:r>
          </a:p>
          <a:p>
            <a:pPr marL="914400" lvl="1" indent="-457200">
              <a:spcAft>
                <a:spcPts val="600"/>
              </a:spcAft>
              <a:buFont typeface="Courier New,monospace"/>
              <a:buChar char="o"/>
              <a:defRPr/>
            </a:pPr>
            <a:r>
              <a:rPr lang="en-US" sz="2400">
                <a:solidFill>
                  <a:srgbClr val="000000"/>
                </a:solidFill>
                <a:latin typeface="Arial"/>
                <a:ea typeface="Verdana"/>
                <a:cs typeface="Arial"/>
              </a:rPr>
              <a:t>Delete redundant "</a:t>
            </a:r>
            <a:r>
              <a:rPr lang="en-US" sz="2400">
                <a:solidFill>
                  <a:srgbClr val="000000"/>
                </a:solidFill>
                <a:latin typeface="Verdana"/>
                <a:ea typeface="Verdana"/>
                <a:cs typeface="Arial"/>
              </a:rPr>
              <a:t>tropical </a:t>
            </a:r>
            <a:r>
              <a:rPr lang="en-US" sz="2400" strike="sngStrike">
                <a:solidFill>
                  <a:srgbClr val="000000"/>
                </a:solidFill>
                <a:highlight>
                  <a:srgbClr val="FFFF00"/>
                </a:highlight>
                <a:latin typeface="Verdana"/>
                <a:ea typeface="Verdana"/>
                <a:cs typeface="Arial"/>
              </a:rPr>
              <a:t>cyclone</a:t>
            </a:r>
            <a:r>
              <a:rPr lang="en-US" sz="2400">
                <a:solidFill>
                  <a:srgbClr val="000000"/>
                </a:solidFill>
                <a:latin typeface="Verdana"/>
                <a:ea typeface="Verdana"/>
                <a:cs typeface="Arial"/>
              </a:rPr>
              <a:t> low/cyclone</a:t>
            </a:r>
            <a:r>
              <a:rPr lang="en-US" sz="2400">
                <a:solidFill>
                  <a:srgbClr val="000000"/>
                </a:solidFill>
                <a:latin typeface="Arial"/>
                <a:ea typeface="Verdana"/>
                <a:cs typeface="Arial"/>
              </a:rPr>
              <a:t>"</a:t>
            </a:r>
          </a:p>
          <a:p>
            <a:pPr>
              <a:spcAft>
                <a:spcPts val="600"/>
              </a:spcAft>
              <a:defRPr/>
            </a:pPr>
            <a:r>
              <a:rPr lang="en-US" sz="2400">
                <a:solidFill>
                  <a:srgbClr val="000000"/>
                </a:solidFill>
                <a:latin typeface="Arial"/>
                <a:ea typeface="Verdana"/>
                <a:cs typeface="Arial"/>
              </a:rPr>
              <a:t>Annex to draft Decision - Proposals by Hong</a:t>
            </a:r>
            <a:r>
              <a:rPr kumimoji="0" lang="en-US" sz="2400" b="0" i="0" u="none" strike="noStrike" kern="1200" cap="none" spc="0" normalizeH="0" baseline="0" noProof="0">
                <a:ln>
                  <a:noFill/>
                </a:ln>
                <a:solidFill>
                  <a:srgbClr val="000000"/>
                </a:solidFill>
                <a:effectLst/>
                <a:uLnTx/>
                <a:uFillTx/>
                <a:latin typeface="Arial"/>
                <a:ea typeface="Verdana"/>
                <a:cs typeface="Arial"/>
              </a:rPr>
              <a:t> Kong, China</a:t>
            </a:r>
            <a:r>
              <a:rPr lang="en-US" sz="2400">
                <a:solidFill>
                  <a:srgbClr val="000000"/>
                </a:solidFill>
                <a:latin typeface="Arial"/>
                <a:ea typeface="Verdana"/>
                <a:cs typeface="Arial"/>
              </a:rPr>
              <a:t> and Chair SC-ESMP;</a:t>
            </a:r>
            <a:endParaRPr lang="en-US" sz="1600">
              <a:ea typeface="Calibri"/>
              <a:cs typeface="Calibri"/>
            </a:endParaRPr>
          </a:p>
          <a:p>
            <a:pPr marL="914400" indent="-457200">
              <a:spcAft>
                <a:spcPts val="600"/>
              </a:spcAft>
              <a:buFont typeface="Arial"/>
              <a:buChar char="•"/>
              <a:defRPr/>
            </a:pPr>
            <a:r>
              <a:rPr lang="en-GB" sz="2000" u="sng">
                <a:solidFill>
                  <a:srgbClr val="008000"/>
                </a:solidFill>
                <a:latin typeface="Verdana" panose="020B0604030504040204" pitchFamily="34" charset="0"/>
                <a:ea typeface="Verdana" panose="020B0604030504040204" pitchFamily="34" charset="0"/>
                <a:cs typeface="Arial" panose="020B0604020202020204" pitchFamily="34" charset="0"/>
              </a:rPr>
              <a:t>If there is an analysis position from an RSMC </a:t>
            </a:r>
            <a:r>
              <a:rPr lang="en-GB" sz="2000" u="sng">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for tropical cyclone forecasting or </a:t>
            </a:r>
            <a:r>
              <a:rPr lang="en-GB" sz="2000" u="sng" strike="sngStrike">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together with</a:t>
            </a:r>
            <a:r>
              <a:rPr lang="en-GB" sz="2000" u="sng">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  </a:t>
            </a:r>
            <a:r>
              <a:rPr lang="en-GB" sz="2000" i="1" u="sng">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[Hong Kong, China]</a:t>
            </a:r>
            <a:r>
              <a:rPr lang="en-GB" sz="2000" u="sng">
                <a:solidFill>
                  <a:srgbClr val="008000"/>
                </a:solidFill>
                <a:latin typeface="Verdana" panose="020B0604030504040204" pitchFamily="34" charset="0"/>
                <a:ea typeface="Verdana" panose="020B0604030504040204" pitchFamily="34" charset="0"/>
                <a:cs typeface="Arial" panose="020B0604020202020204" pitchFamily="34" charset="0"/>
              </a:rPr>
              <a:t> a Tropical Cyclone Warning Centre (TCWC) …</a:t>
            </a:r>
          </a:p>
          <a:p>
            <a:pPr marL="914400" indent="-457200">
              <a:spcAft>
                <a:spcPts val="600"/>
              </a:spcAft>
              <a:buFont typeface="Arial"/>
              <a:buChar char="•"/>
              <a:defRPr/>
            </a:pPr>
            <a:r>
              <a:rPr lang="en-GB" sz="2000" u="sng">
                <a:solidFill>
                  <a:srgbClr val="008000"/>
                </a:solidFill>
                <a:latin typeface="Verdana" panose="020B0604030504040204" pitchFamily="34" charset="0"/>
                <a:ea typeface="Verdana" panose="020B0604030504040204" pitchFamily="34" charset="0"/>
                <a:cs typeface="Arial" panose="020B0604020202020204" pitchFamily="34" charset="0"/>
              </a:rPr>
              <a:t>If there is not an analysis position from an RSMC </a:t>
            </a:r>
            <a:r>
              <a:rPr lang="en-GB" sz="2000" u="sng">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for tropical cyclone forecasting [Hong Kong, China] or a TCWC [C/SC-ESMP]</a:t>
            </a:r>
            <a:r>
              <a:rPr lang="en-GB" sz="2000" u="sng">
                <a:solidFill>
                  <a:srgbClr val="008000"/>
                </a:solidFill>
                <a:latin typeface="Verdana" panose="020B0604030504040204" pitchFamily="34" charset="0"/>
                <a:ea typeface="Verdana" panose="020B0604030504040204" pitchFamily="34" charset="0"/>
                <a:cs typeface="Arial" panose="020B0604020202020204" pitchFamily="34" charset="0"/>
              </a:rPr>
              <a:t> and there is an analysis position from </a:t>
            </a:r>
            <a:r>
              <a:rPr lang="en-GB" sz="2000" u="sng" strike="sngStrike">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a</a:t>
            </a:r>
            <a:r>
              <a:rPr lang="en-GB" sz="2000" u="sng">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 the [Hong Kong, China; and the Secretariat]</a:t>
            </a:r>
            <a:r>
              <a:rPr lang="en-GB" sz="2000" u="sng">
                <a:solidFill>
                  <a:srgbClr val="008000"/>
                </a:solidFill>
                <a:latin typeface="Verdana" panose="020B0604030504040204" pitchFamily="34" charset="0"/>
                <a:ea typeface="Verdana" panose="020B0604030504040204" pitchFamily="34" charset="0"/>
                <a:cs typeface="Arial" panose="020B0604020202020204" pitchFamily="34" charset="0"/>
              </a:rPr>
              <a:t> Joint Typhoon Warning Centre (JTWC) …</a:t>
            </a:r>
          </a:p>
          <a:p>
            <a:pPr marL="914400" indent="-457200">
              <a:spcAft>
                <a:spcPts val="600"/>
              </a:spcAft>
              <a:buFont typeface="Arial"/>
              <a:buChar char="•"/>
              <a:defRPr/>
            </a:pPr>
            <a:r>
              <a:rPr lang="en-GB" sz="2000" u="sng">
                <a:solidFill>
                  <a:srgbClr val="008000"/>
                </a:solidFill>
                <a:latin typeface="Verdana" panose="020B0604030504040204" pitchFamily="34" charset="0"/>
                <a:ea typeface="Verdana" panose="020B0604030504040204" pitchFamily="34" charset="0"/>
                <a:cs typeface="Arial" panose="020B0604020202020204" pitchFamily="34" charset="0"/>
              </a:rPr>
              <a:t>If there is no analysis position from an RSMC</a:t>
            </a:r>
            <a:r>
              <a:rPr lang="en-GB" sz="2000" u="sng">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 for tropical cyclone forecasting [Hong Kong, China] or a TCWC [C/SC-ESMP]</a:t>
            </a:r>
            <a:r>
              <a:rPr lang="en-GB" sz="2000" u="sng">
                <a:solidFill>
                  <a:srgbClr val="008000"/>
                </a:solidFill>
                <a:latin typeface="Verdana" panose="020B0604030504040204" pitchFamily="34" charset="0"/>
                <a:ea typeface="Verdana" panose="020B0604030504040204" pitchFamily="34" charset="0"/>
                <a:cs typeface="Arial" panose="020B0604020202020204" pitchFamily="34" charset="0"/>
              </a:rPr>
              <a:t> or </a:t>
            </a:r>
            <a:r>
              <a:rPr lang="en-GB" sz="2000" u="sng" strike="sngStrike">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a </a:t>
            </a:r>
            <a:r>
              <a:rPr lang="en-GB" sz="2000" u="sng">
                <a:solidFill>
                  <a:srgbClr val="008000"/>
                </a:solidFill>
                <a:highlight>
                  <a:srgbClr val="FFFF00"/>
                </a:highlight>
                <a:latin typeface="Verdana" panose="020B0604030504040204" pitchFamily="34" charset="0"/>
                <a:ea typeface="Verdana" panose="020B0604030504040204" pitchFamily="34" charset="0"/>
                <a:cs typeface="Arial" panose="020B0604020202020204" pitchFamily="34" charset="0"/>
              </a:rPr>
              <a:t>the [Hong Kong, China; and the Secretariat] JTWC</a:t>
            </a:r>
            <a:r>
              <a:rPr lang="en-GB" sz="2000" u="sng">
                <a:solidFill>
                  <a:srgbClr val="008000"/>
                </a:solidFill>
                <a:latin typeface="Verdana" panose="020B0604030504040204" pitchFamily="34" charset="0"/>
                <a:ea typeface="Verdana" panose="020B0604030504040204" pitchFamily="34" charset="0"/>
                <a:cs typeface="Arial" panose="020B0604020202020204" pitchFamily="34" charset="0"/>
              </a:rPr>
              <a:t>, </a:t>
            </a:r>
          </a:p>
        </p:txBody>
      </p:sp>
      <p:sp>
        <p:nvSpPr>
          <p:cNvPr id="7" name="Shape 79">
            <a:extLst>
              <a:ext uri="{FF2B5EF4-FFF2-40B4-BE49-F238E27FC236}">
                <a16:creationId xmlns:a16="http://schemas.microsoft.com/office/drawing/2014/main" id="{0E853D37-7DC1-B143-37A9-14186A3B1E4E}"/>
              </a:ext>
            </a:extLst>
          </p:cNvPr>
          <p:cNvSpPr/>
          <p:nvPr/>
        </p:nvSpPr>
        <p:spPr>
          <a:xfrm>
            <a:off x="428625" y="459859"/>
            <a:ext cx="11401425" cy="44377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000" b="1" i="0" u="none" strike="noStrike" kern="1000" cap="none" spc="0" normalizeH="0" baseline="0" noProof="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Doc 8.4(2) – Update of the Guide to WIPPS</a:t>
            </a:r>
          </a:p>
        </p:txBody>
      </p:sp>
      <p:sp>
        <p:nvSpPr>
          <p:cNvPr id="2" name="TextBox 1">
            <a:extLst>
              <a:ext uri="{FF2B5EF4-FFF2-40B4-BE49-F238E27FC236}">
                <a16:creationId xmlns:a16="http://schemas.microsoft.com/office/drawing/2014/main" id="{67FBC3A8-E0F0-4625-B36B-53B86501AA69}"/>
              </a:ext>
            </a:extLst>
          </p:cNvPr>
          <p:cNvSpPr txBox="1"/>
          <p:nvPr/>
        </p:nvSpPr>
        <p:spPr>
          <a:xfrm>
            <a:off x="2973217" y="6213475"/>
            <a:ext cx="8467725" cy="369332"/>
          </a:xfrm>
          <a:prstGeom prst="rect">
            <a:avLst/>
          </a:prstGeom>
          <a:noFill/>
          <a:ln w="28575">
            <a:solidFill>
              <a:srgbClr val="FF0000"/>
            </a:solidFill>
          </a:ln>
        </p:spPr>
        <p:txBody>
          <a:bodyPr wrap="square" rtlCol="0">
            <a:spAutoFit/>
          </a:bodyPr>
          <a:lstStyle/>
          <a:p>
            <a:r>
              <a:rPr lang="en-US">
                <a:latin typeface="Arial" panose="020B0604020202020204" pitchFamily="34" charset="0"/>
                <a:cs typeface="Arial" panose="020B0604020202020204" pitchFamily="34" charset="0"/>
              </a:rPr>
              <a:t>Secretariat recommendation: to accept the changes and adopt it without debate.</a:t>
            </a:r>
            <a:endParaRPr lang="en-CH">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10549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C33CC94-0652-F009-8275-6A351849DAD8}"/>
              </a:ext>
            </a:extLst>
          </p:cNvPr>
          <p:cNvSpPr/>
          <p:nvPr/>
        </p:nvSpPr>
        <p:spPr>
          <a:xfrm>
            <a:off x="228600" y="5765286"/>
            <a:ext cx="2381250" cy="83304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H"/>
          </a:p>
        </p:txBody>
      </p:sp>
      <p:sp>
        <p:nvSpPr>
          <p:cNvPr id="2" name="Shape 79">
            <a:extLst>
              <a:ext uri="{FF2B5EF4-FFF2-40B4-BE49-F238E27FC236}">
                <a16:creationId xmlns:a16="http://schemas.microsoft.com/office/drawing/2014/main" id="{A5C1E12B-A08D-2317-629C-6BFBC3F2A2DC}"/>
              </a:ext>
            </a:extLst>
          </p:cNvPr>
          <p:cNvSpPr/>
          <p:nvPr/>
        </p:nvSpPr>
        <p:spPr>
          <a:xfrm>
            <a:off x="681020" y="267702"/>
            <a:ext cx="10492376" cy="833049"/>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2600" b="1" i="0" u="none" strike="noStrike" kern="1000" cap="none" spc="0" normalizeH="0" baseline="0" noProof="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rPr>
              <a:t>8.1(5) Update of the Guidelines on Best Practices for Achieving User Readiness for New Meteorological Satellites (WMO-No. 1187)</a:t>
            </a:r>
            <a:endParaRPr kumimoji="0" lang="en-US" sz="2600" b="1" i="0" u="none" strike="noStrike" kern="1000" cap="none" spc="0" normalizeH="0" baseline="0" noProof="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5" name="object 4">
            <a:extLst>
              <a:ext uri="{FF2B5EF4-FFF2-40B4-BE49-F238E27FC236}">
                <a16:creationId xmlns:a16="http://schemas.microsoft.com/office/drawing/2014/main" id="{82E91C82-DD02-C535-9D70-CEEB9C2A6167}"/>
              </a:ext>
            </a:extLst>
          </p:cNvPr>
          <p:cNvSpPr txBox="1"/>
          <p:nvPr/>
        </p:nvSpPr>
        <p:spPr>
          <a:xfrm>
            <a:off x="495300" y="1332088"/>
            <a:ext cx="11201400" cy="5214248"/>
          </a:xfrm>
          <a:prstGeom prst="rect">
            <a:avLst/>
          </a:prstGeom>
        </p:spPr>
        <p:txBody>
          <a:bodyPr vert="horz" wrap="square" lIns="0" tIns="12700" rIns="0" bIns="0" rtlCol="0">
            <a:spAutoFit/>
          </a:bodyPr>
          <a:lstStyle/>
          <a:p>
            <a:pPr algn="ctr">
              <a:spcBef>
                <a:spcPts val="1200"/>
              </a:spcBef>
            </a:pPr>
            <a:r>
              <a:rPr lang="en-GB" sz="1800" b="1">
                <a:effectLst/>
                <a:latin typeface="Verdana" panose="020B0604030504040204" pitchFamily="34" charset="0"/>
                <a:ea typeface="Verdana" panose="020B0604030504040204" pitchFamily="34" charset="0"/>
                <a:cs typeface="Verdana" panose="020B0604030504040204" pitchFamily="34" charset="0"/>
              </a:rPr>
              <a:t>Draft Resolution 8.1(5)/1 (INFCOM-3)</a:t>
            </a:r>
          </a:p>
          <a:p>
            <a:pPr>
              <a:spcBef>
                <a:spcPts val="1200"/>
              </a:spcBef>
            </a:pPr>
            <a:r>
              <a:rPr lang="en-GB" sz="1800" b="1">
                <a:effectLst/>
                <a:latin typeface="Verdana" panose="020B0604030504040204" pitchFamily="34" charset="0"/>
                <a:ea typeface="Verdana" panose="020B0604030504040204" pitchFamily="34" charset="0"/>
                <a:cs typeface="Verdana" panose="020B0604030504040204" pitchFamily="34" charset="0"/>
              </a:rPr>
              <a:t>Noting also:  […]</a:t>
            </a:r>
          </a:p>
          <a:p>
            <a:pPr>
              <a:spcBef>
                <a:spcPts val="1200"/>
              </a:spcBef>
            </a:pPr>
            <a:r>
              <a:rPr lang="en-GB" sz="1800">
                <a:effectLst/>
                <a:latin typeface="Verdana" panose="020B0604030504040204" pitchFamily="34" charset="0"/>
                <a:ea typeface="SimSun" panose="02010600030101010101" pitchFamily="2" charset="-122"/>
                <a:cs typeface="Verdana" panose="020B0604030504040204" pitchFamily="34" charset="0"/>
              </a:rPr>
              <a:t>New </a:t>
            </a:r>
            <a:r>
              <a:rPr lang="en-GB" sz="1800">
                <a:effectLst/>
                <a:highlight>
                  <a:srgbClr val="FFFF00"/>
                </a:highlight>
                <a:latin typeface="Verdana" panose="020B0604030504040204" pitchFamily="34" charset="0"/>
                <a:ea typeface="SimSun" panose="02010600030101010101" pitchFamily="2" charset="-122"/>
                <a:cs typeface="Verdana" panose="020B0604030504040204" pitchFamily="34" charset="0"/>
              </a:rPr>
              <a:t>(6) That the establishment of a satellite application centre can help Members increase the utilization of satellite data and products. </a:t>
            </a:r>
            <a:r>
              <a:rPr lang="en-GB" sz="1800" i="1">
                <a:effectLst/>
                <a:highlight>
                  <a:srgbClr val="FFFF00"/>
                </a:highlight>
                <a:latin typeface="Verdana" panose="020B0604030504040204" pitchFamily="34" charset="0"/>
                <a:ea typeface="SimSun" panose="02010600030101010101" pitchFamily="2" charset="-122"/>
                <a:cs typeface="Verdana" panose="020B0604030504040204" pitchFamily="34" charset="0"/>
              </a:rPr>
              <a:t>[China]</a:t>
            </a:r>
          </a:p>
          <a:p>
            <a:pPr algn="ctr">
              <a:spcBef>
                <a:spcPts val="1800"/>
              </a:spcBef>
              <a:spcAft>
                <a:spcPts val="1800"/>
              </a:spcAft>
            </a:pPr>
            <a:r>
              <a:rPr lang="en-GB" sz="1800" b="1">
                <a:effectLst/>
                <a:latin typeface="Verdana" panose="020B0604030504040204" pitchFamily="34" charset="0"/>
                <a:ea typeface="Verdana" panose="020B0604030504040204" pitchFamily="34" charset="0"/>
                <a:cs typeface="Verdana" panose="020B0604030504040204" pitchFamily="34" charset="0"/>
              </a:rPr>
              <a:t>Annex to draft Resolution 8.1(5)/1 (INFCOM-3) - </a:t>
            </a:r>
            <a:r>
              <a:rPr lang="en-GB" b="1">
                <a:latin typeface="Verdana" panose="020B0604030504040204" pitchFamily="34" charset="0"/>
                <a:ea typeface="Verdana" panose="020B0604030504040204" pitchFamily="34" charset="0"/>
              </a:rPr>
              <a:t>Guidelines on Best Practices for Achieving User Readiness for New Satellite Systems</a:t>
            </a:r>
          </a:p>
          <a:p>
            <a:pPr>
              <a:lnSpc>
                <a:spcPts val="1200"/>
              </a:lnSpc>
              <a:spcAft>
                <a:spcPts val="1200"/>
              </a:spcAft>
              <a:tabLst>
                <a:tab pos="711200" algn="l"/>
              </a:tabLst>
            </a:pPr>
            <a:r>
              <a:rPr lang="en-GB" sz="1800" b="1" i="1">
                <a:solidFill>
                  <a:schemeClr val="accent6">
                    <a:lumMod val="75000"/>
                  </a:schemeClr>
                </a:solidFill>
                <a:effectLst/>
                <a:highlight>
                  <a:srgbClr val="FFFF00"/>
                </a:highlight>
                <a:latin typeface="Verdana" panose="020B0604030504040204" pitchFamily="34" charset="0"/>
                <a:ea typeface="SimSun" panose="02010600030101010101" pitchFamily="2" charset="-122"/>
                <a:cs typeface="Calibri" panose="020F0502020204030204" pitchFamily="34" charset="0"/>
              </a:rPr>
              <a:t>New 7.8          Establish a Satellite Application Centre</a:t>
            </a:r>
            <a:endParaRPr lang="en-CH" sz="1800">
              <a:solidFill>
                <a:schemeClr val="accent6">
                  <a:lumMod val="75000"/>
                </a:schemeClr>
              </a:solidFill>
              <a:effectLst/>
              <a:highlight>
                <a:srgbClr val="FFFF00"/>
              </a:highlight>
              <a:latin typeface="Calibri" panose="020F0502020204030204" pitchFamily="34" charset="0"/>
              <a:ea typeface="Calibri" panose="020F0502020204030204" pitchFamily="34" charset="0"/>
              <a:cs typeface="Arial" panose="020B0604020202020204" pitchFamily="34" charset="0"/>
            </a:endParaRPr>
          </a:p>
          <a:p>
            <a:pPr algn="just">
              <a:lnSpc>
                <a:spcPts val="1600"/>
              </a:lnSpc>
            </a:pP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With the support of space agencies, it is recommended to improve the utilization of satellite data and products by taking a series of effective measures, including establishing the Satellite Application Centre, to improve meteorological satellite applications in</a:t>
            </a:r>
            <a:r>
              <a:rPr lang="en-GB" sz="1800">
                <a:solidFill>
                  <a:schemeClr val="accent6">
                    <a:lumMod val="75000"/>
                  </a:schemeClr>
                </a:solidFill>
                <a:effectLst/>
                <a:highlight>
                  <a:srgbClr val="FFFF00"/>
                </a:highlight>
                <a:latin typeface="Verdana" panose="020B0604030504040204" pitchFamily="34" charset="0"/>
                <a:ea typeface="SimSun" panose="02010600030101010101" pitchFamily="2" charset="-122"/>
                <a:cs typeface="Arial" panose="020B0604020202020204" pitchFamily="34" charset="0"/>
              </a:rPr>
              <a:t> response to the Early Warnings for ALL</a:t>
            </a: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 </a:t>
            </a:r>
            <a:r>
              <a:rPr lang="en-US" sz="1800">
                <a:solidFill>
                  <a:schemeClr val="accent6">
                    <a:lumMod val="75000"/>
                  </a:schemeClr>
                </a:solidFill>
                <a:effectLst/>
                <a:highlight>
                  <a:srgbClr val="FFFF00"/>
                </a:highlight>
                <a:latin typeface="Verdana" panose="020B0604030504040204" pitchFamily="34" charset="0"/>
                <a:ea typeface="SimSun" panose="02010600030101010101" pitchFamily="2" charset="-122"/>
                <a:cs typeface="Arial" panose="020B0604020202020204" pitchFamily="34" charset="0"/>
              </a:rPr>
              <a:t>I</a:t>
            </a:r>
            <a:r>
              <a:rPr lang="en-GB" sz="1800" err="1">
                <a:solidFill>
                  <a:schemeClr val="accent6">
                    <a:lumMod val="75000"/>
                  </a:schemeClr>
                </a:solidFill>
                <a:effectLst/>
                <a:highlight>
                  <a:srgbClr val="FFFF00"/>
                </a:highlight>
                <a:latin typeface="Verdana" panose="020B0604030504040204" pitchFamily="34" charset="0"/>
                <a:ea typeface="SimSun" panose="02010600030101010101" pitchFamily="2" charset="-122"/>
                <a:cs typeface="Arial" panose="020B0604020202020204" pitchFamily="34" charset="0"/>
              </a:rPr>
              <a:t>nitiative</a:t>
            </a: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 numerical </a:t>
            </a:r>
            <a:r>
              <a:rPr lang="en-GB" sz="1800">
                <a:solidFill>
                  <a:schemeClr val="accent6">
                    <a:lumMod val="75000"/>
                  </a:schemeClr>
                </a:solidFill>
                <a:effectLst/>
                <a:highlight>
                  <a:srgbClr val="FFFF00"/>
                </a:highlight>
                <a:latin typeface="Verdana" panose="020B0604030504040204" pitchFamily="34" charset="0"/>
                <a:ea typeface="SimSun" panose="02010600030101010101" pitchFamily="2" charset="-122"/>
                <a:cs typeface="Arial" panose="020B0604020202020204" pitchFamily="34" charset="0"/>
              </a:rPr>
              <a:t>weather </a:t>
            </a: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forecasting, disaster prevention and mitigation. The goals of </a:t>
            </a:r>
            <a:r>
              <a:rPr lang="en-GB" sz="1800">
                <a:solidFill>
                  <a:schemeClr val="accent6">
                    <a:lumMod val="75000"/>
                  </a:schemeClr>
                </a:solidFill>
                <a:effectLst/>
                <a:highlight>
                  <a:srgbClr val="FFFF00"/>
                </a:highlight>
                <a:latin typeface="Verdana" panose="020B0604030504040204" pitchFamily="34" charset="0"/>
                <a:ea typeface="SimSun" panose="02010600030101010101" pitchFamily="2" charset="-122"/>
                <a:cs typeface="Arial" panose="020B0604020202020204" pitchFamily="34" charset="0"/>
              </a:rPr>
              <a:t>the Satellite Application Centre</a:t>
            </a: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 include the following:</a:t>
            </a:r>
            <a:endParaRPr lang="en-CH"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endParaRPr>
          </a:p>
          <a:p>
            <a:pPr algn="just">
              <a:lnSpc>
                <a:spcPts val="1600"/>
              </a:lnSpc>
            </a:pPr>
            <a:r>
              <a:rPr lang="en-GB" sz="1800">
                <a:solidFill>
                  <a:schemeClr val="accent6">
                    <a:lumMod val="75000"/>
                  </a:schemeClr>
                </a:solidFill>
                <a:effectLst/>
                <a:highlight>
                  <a:srgbClr val="FFFF00"/>
                </a:highlight>
                <a:latin typeface="Verdana" panose="020B0604030504040204" pitchFamily="34" charset="0"/>
                <a:ea typeface="SimSun" panose="02010600030101010101" pitchFamily="2" charset="-122"/>
                <a:cs typeface="Arial" panose="020B0604020202020204" pitchFamily="34" charset="0"/>
              </a:rPr>
              <a:t> </a:t>
            </a:r>
            <a:endParaRPr lang="en-CH"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endParaRPr>
          </a:p>
          <a:p>
            <a:pPr algn="just">
              <a:lnSpc>
                <a:spcPts val="1600"/>
              </a:lnSpc>
            </a:pP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(a) Promote the application of meteorological satellites;</a:t>
            </a:r>
            <a:endParaRPr lang="en-CH"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endParaRPr>
          </a:p>
          <a:p>
            <a:pPr algn="just">
              <a:lnSpc>
                <a:spcPts val="1600"/>
              </a:lnSpc>
            </a:pP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(b) Provide data and technical support;</a:t>
            </a:r>
            <a:endParaRPr lang="en-CH"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endParaRPr>
          </a:p>
          <a:p>
            <a:pPr algn="just">
              <a:lnSpc>
                <a:spcPts val="1600"/>
              </a:lnSpc>
            </a:pP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(c) Cultivate professional talents;</a:t>
            </a:r>
            <a:endParaRPr lang="en-CH"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endParaRPr>
          </a:p>
          <a:p>
            <a:pPr algn="just">
              <a:lnSpc>
                <a:spcPts val="1600"/>
              </a:lnSpc>
            </a:pP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(d) Support research and innovation;</a:t>
            </a:r>
            <a:endParaRPr lang="en-CH"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endParaRPr>
          </a:p>
          <a:p>
            <a:pPr algn="just">
              <a:lnSpc>
                <a:spcPts val="1600"/>
              </a:lnSpc>
            </a:pP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(e) Develop standards and specifications;</a:t>
            </a:r>
            <a:endParaRPr lang="en-CH"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endParaRPr>
          </a:p>
          <a:p>
            <a:pPr algn="just">
              <a:lnSpc>
                <a:spcPts val="1600"/>
              </a:lnSpc>
            </a:pPr>
            <a:r>
              <a:rPr lang="en-GB" sz="1800">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(f) Improve service quality. </a:t>
            </a:r>
            <a:r>
              <a:rPr lang="en-GB" sz="1800" i="1">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[China]</a:t>
            </a:r>
            <a:endParaRPr lang="en-CH" sz="1800" i="1">
              <a:solidFill>
                <a:schemeClr val="accent6">
                  <a:lumMod val="75000"/>
                </a:schemeClr>
              </a:solidFill>
              <a:effectLst/>
              <a:highlight>
                <a:srgbClr val="FFFF00"/>
              </a:highlight>
              <a:latin typeface="Verdana" panose="020B0604030504040204" pitchFamily="34" charset="0"/>
              <a:ea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69917FA-0F60-CDA0-D81D-31D2615FBD36}"/>
              </a:ext>
            </a:extLst>
          </p:cNvPr>
          <p:cNvSpPr txBox="1"/>
          <p:nvPr/>
        </p:nvSpPr>
        <p:spPr>
          <a:xfrm>
            <a:off x="5730156" y="5765286"/>
            <a:ext cx="6233244" cy="646331"/>
          </a:xfrm>
          <a:prstGeom prst="rect">
            <a:avLst/>
          </a:prstGeom>
          <a:noFill/>
          <a:ln w="28575">
            <a:solidFill>
              <a:srgbClr val="FF0000"/>
            </a:solidFill>
          </a:ln>
        </p:spPr>
        <p:txBody>
          <a:bodyPr wrap="square" lIns="91440" tIns="45720" rIns="91440" bIns="45720" rtlCol="0" anchor="t">
            <a:spAutoFit/>
          </a:bodyPr>
          <a:lstStyle/>
          <a:p>
            <a:r>
              <a:rPr lang="en-US">
                <a:latin typeface="Arial"/>
                <a:cs typeface="Arial"/>
              </a:rPr>
              <a:t>Secretariat recommendation: to invite Members to decide the way forward on this proposal</a:t>
            </a:r>
          </a:p>
        </p:txBody>
      </p:sp>
    </p:spTree>
    <p:extLst>
      <p:ext uri="{BB962C8B-B14F-4D97-AF65-F5344CB8AC3E}">
        <p14:creationId xmlns:p14="http://schemas.microsoft.com/office/powerpoint/2010/main" val="3616204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EA28B-339C-72E2-024A-193EBA3D8111}"/>
              </a:ext>
            </a:extLst>
          </p:cNvPr>
          <p:cNvSpPr>
            <a:spLocks noGrp="1"/>
          </p:cNvSpPr>
          <p:nvPr>
            <p:ph type="title"/>
          </p:nvPr>
        </p:nvSpPr>
        <p:spPr>
          <a:xfrm>
            <a:off x="838200" y="2263197"/>
            <a:ext cx="10515600" cy="1325563"/>
          </a:xfrm>
        </p:spPr>
        <p:txBody>
          <a:bodyPr>
            <a:normAutofit/>
          </a:bodyPr>
          <a:lstStyle/>
          <a:p>
            <a:pPr algn="ctr"/>
            <a:r>
              <a:rPr lang="en-FR" sz="6000" b="1">
                <a:solidFill>
                  <a:schemeClr val="bg1"/>
                </a:solidFill>
                <a:latin typeface="Arial" panose="020B0604020202020204" pitchFamily="34" charset="0"/>
                <a:ea typeface="Verdana" panose="020B0604030504040204" pitchFamily="34" charset="0"/>
                <a:cs typeface="Arial" panose="020B0604020202020204" pitchFamily="34" charset="0"/>
              </a:rPr>
              <a:t>Thank you.</a:t>
            </a:r>
          </a:p>
        </p:txBody>
      </p:sp>
      <p:sp>
        <p:nvSpPr>
          <p:cNvPr id="4" name="CuadroTexto 3">
            <a:extLst>
              <a:ext uri="{FF2B5EF4-FFF2-40B4-BE49-F238E27FC236}">
                <a16:creationId xmlns:a16="http://schemas.microsoft.com/office/drawing/2014/main" id="{DA72FBD4-668B-EB1A-B593-B2BE34336172}"/>
              </a:ext>
            </a:extLst>
          </p:cNvPr>
          <p:cNvSpPr txBox="1"/>
          <p:nvPr/>
        </p:nvSpPr>
        <p:spPr>
          <a:xfrm>
            <a:off x="3824879" y="5950894"/>
            <a:ext cx="4542242" cy="523926"/>
          </a:xfrm>
          <a:prstGeom prst="rect">
            <a:avLst/>
          </a:prstGeom>
          <a:noFill/>
        </p:spPr>
        <p:txBody>
          <a:bodyPr wrap="square" rtlCol="0">
            <a:spAutoFit/>
          </a:bodyPr>
          <a:lstStyle/>
          <a:p>
            <a:pPr marR="0" algn="ctr" rtl="0">
              <a:lnSpc>
                <a:spcPct val="150000"/>
              </a:lnSpc>
            </a:pPr>
            <a:r>
              <a:rPr lang="en-US" sz="3200" b="0" i="0" u="none" strike="noStrike" baseline="30000">
                <a:solidFill>
                  <a:schemeClr val="bg1"/>
                </a:solidFill>
                <a:latin typeface="Arial" panose="020B0604020202020204" pitchFamily="34" charset="0"/>
                <a:ea typeface="Verdana" panose="020B0604030504040204" pitchFamily="34" charset="0"/>
                <a:cs typeface="Arial" panose="020B0604020202020204" pitchFamily="34" charset="0"/>
              </a:rPr>
              <a:t>wmo.int</a:t>
            </a:r>
          </a:p>
        </p:txBody>
      </p:sp>
    </p:spTree>
    <p:extLst>
      <p:ext uri="{BB962C8B-B14F-4D97-AF65-F5344CB8AC3E}">
        <p14:creationId xmlns:p14="http://schemas.microsoft.com/office/powerpoint/2010/main" val="2600864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A5C1E12B-A08D-2317-629C-6BFBC3F2A2DC}"/>
              </a:ext>
            </a:extLst>
          </p:cNvPr>
          <p:cNvSpPr/>
          <p:nvPr/>
        </p:nvSpPr>
        <p:spPr>
          <a:xfrm>
            <a:off x="1279414" y="459859"/>
            <a:ext cx="10492376" cy="891462"/>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a:lnSpc>
                <a:spcPts val="3360"/>
              </a:lnSpc>
              <a:defRPr sz="1800"/>
            </a:pPr>
            <a:r>
              <a:rPr lang="en-US" sz="4400" b="1" kern="100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Proposed documents to be adopted without debate</a:t>
            </a:r>
          </a:p>
        </p:txBody>
      </p:sp>
      <p:graphicFrame>
        <p:nvGraphicFramePr>
          <p:cNvPr id="4" name="Table 5">
            <a:extLst>
              <a:ext uri="{FF2B5EF4-FFF2-40B4-BE49-F238E27FC236}">
                <a16:creationId xmlns:a16="http://schemas.microsoft.com/office/drawing/2014/main" id="{2EA2C10F-1068-98F6-9E73-5C0269C328BA}"/>
              </a:ext>
            </a:extLst>
          </p:cNvPr>
          <p:cNvGraphicFramePr>
            <a:graphicFrameLocks noGrp="1"/>
          </p:cNvGraphicFramePr>
          <p:nvPr>
            <p:extLst>
              <p:ext uri="{D42A27DB-BD31-4B8C-83A1-F6EECF244321}">
                <p14:modId xmlns:p14="http://schemas.microsoft.com/office/powerpoint/2010/main" val="3790708220"/>
              </p:ext>
            </p:extLst>
          </p:nvPr>
        </p:nvGraphicFramePr>
        <p:xfrm>
          <a:off x="266700" y="1351322"/>
          <a:ext cx="11505090" cy="5398271"/>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186125836"/>
                    </a:ext>
                  </a:extLst>
                </a:gridCol>
                <a:gridCol w="2633339">
                  <a:extLst>
                    <a:ext uri="{9D8B030D-6E8A-4147-A177-3AD203B41FA5}">
                      <a16:colId xmlns:a16="http://schemas.microsoft.com/office/drawing/2014/main" val="1633362756"/>
                    </a:ext>
                  </a:extLst>
                </a:gridCol>
                <a:gridCol w="7652551">
                  <a:extLst>
                    <a:ext uri="{9D8B030D-6E8A-4147-A177-3AD203B41FA5}">
                      <a16:colId xmlns:a16="http://schemas.microsoft.com/office/drawing/2014/main" val="2200328685"/>
                    </a:ext>
                  </a:extLst>
                </a:gridCol>
              </a:tblGrid>
              <a:tr h="348158">
                <a:tc>
                  <a:txBody>
                    <a:bodyPr/>
                    <a:lstStyle/>
                    <a:p>
                      <a:r>
                        <a:rPr lang="en-US">
                          <a:latin typeface="Arial" panose="020B0604020202020204" pitchFamily="34" charset="0"/>
                          <a:cs typeface="Arial" panose="020B0604020202020204" pitchFamily="34" charset="0"/>
                        </a:rPr>
                        <a:t>Doc No.</a:t>
                      </a:r>
                      <a:endParaRPr lang="en-CH">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Decision</a:t>
                      </a:r>
                      <a:endParaRPr lang="en-CH">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Title</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32710126"/>
                  </a:ext>
                </a:extLst>
              </a:tr>
              <a:tr h="609276">
                <a:tc>
                  <a:txBody>
                    <a:bodyPr/>
                    <a:lstStyle/>
                    <a:p>
                      <a:r>
                        <a:rPr lang="en-US">
                          <a:latin typeface="Arial" panose="020B0604020202020204" pitchFamily="34" charset="0"/>
                          <a:cs typeface="Arial" panose="020B0604020202020204" pitchFamily="34" charset="0"/>
                        </a:rPr>
                        <a:t>2</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Decision 2/1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Report of the president of the Commission, including the reports of the chairs of subsidiary bodies</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532069683"/>
                  </a:ext>
                </a:extLst>
              </a:tr>
              <a:tr h="348158">
                <a:tc>
                  <a:txBody>
                    <a:bodyPr/>
                    <a:lstStyle/>
                    <a:p>
                      <a:r>
                        <a:rPr lang="en-US">
                          <a:latin typeface="Arial" panose="020B0604020202020204" pitchFamily="34" charset="0"/>
                          <a:cs typeface="Arial" panose="020B0604020202020204" pitchFamily="34" charset="0"/>
                        </a:rPr>
                        <a:t>4.1</a:t>
                      </a:r>
                      <a:r>
                        <a:rPr lang="en-US">
                          <a:solidFill>
                            <a:srgbClr val="FF0000"/>
                          </a:solidFill>
                          <a:latin typeface="Arial" panose="020B0604020202020204" pitchFamily="34" charset="0"/>
                          <a:cs typeface="Arial" panose="020B0604020202020204" pitchFamily="34" charset="0"/>
                        </a:rPr>
                        <a:t> </a:t>
                      </a:r>
                      <a:r>
                        <a:rPr lang="en-US">
                          <a:solidFill>
                            <a:schemeClr val="tx1"/>
                          </a:solidFill>
                          <a:latin typeface="Arial" panose="020B0604020202020204" pitchFamily="34" charset="0"/>
                          <a:cs typeface="Arial" panose="020B0604020202020204" pitchFamily="34" charset="0"/>
                        </a:rPr>
                        <a:t>[*]</a:t>
                      </a:r>
                      <a:endParaRPr lang="en-CH">
                        <a:solidFill>
                          <a:schemeClr val="tx1"/>
                        </a:solidFill>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Resolution 4.1/1 </a:t>
                      </a:r>
                      <a:endParaRPr lang="en-CH">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a:solidFill>
                            <a:schemeClr val="dk1"/>
                          </a:solidFill>
                          <a:effectLst/>
                          <a:latin typeface="Arial" panose="020B0604020202020204" pitchFamily="34" charset="0"/>
                          <a:ea typeface="+mn-ea"/>
                          <a:cs typeface="Arial" panose="020B0604020202020204" pitchFamily="34" charset="0"/>
                        </a:rPr>
                        <a:t>Review of previous resolutions and recommendations of the Commission </a:t>
                      </a:r>
                      <a:endParaRPr lang="en-CH" sz="1800" kern="120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91939576"/>
                  </a:ext>
                </a:extLst>
              </a:tr>
              <a:tr h="609276">
                <a:tc>
                  <a:txBody>
                    <a:bodyPr/>
                    <a:lstStyle/>
                    <a:p>
                      <a:r>
                        <a:rPr lang="en-US">
                          <a:latin typeface="Arial" panose="020B0604020202020204" pitchFamily="34" charset="0"/>
                          <a:cs typeface="Arial" panose="020B0604020202020204" pitchFamily="34" charset="0"/>
                        </a:rPr>
                        <a:t>4.2</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Decision 4.2/1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Review of Congress and Executive Council resolutions and decisions related to the commission</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61508538"/>
                  </a:ext>
                </a:extLst>
              </a:tr>
              <a:tr h="609276">
                <a:tc rowSpan="2">
                  <a:txBody>
                    <a:bodyPr/>
                    <a:lstStyle/>
                    <a:p>
                      <a:r>
                        <a:rPr lang="en-US">
                          <a:latin typeface="Arial" panose="020B0604020202020204" pitchFamily="34" charset="0"/>
                          <a:cs typeface="Arial" panose="020B0604020202020204" pitchFamily="34" charset="0"/>
                        </a:rPr>
                        <a:t>8.1(2) </a:t>
                      </a:r>
                      <a:r>
                        <a:rPr lang="en-US">
                          <a:solidFill>
                            <a:schemeClr val="tx1"/>
                          </a:solidFill>
                          <a:latin typeface="Arial" panose="020B0604020202020204" pitchFamily="34" charset="0"/>
                          <a:cs typeface="Arial" panose="020B0604020202020204" pitchFamily="34" charset="0"/>
                        </a:rPr>
                        <a:t>[*]</a:t>
                      </a:r>
                      <a:endParaRPr lang="en-CH">
                        <a:solidFill>
                          <a:schemeClr val="tx1"/>
                        </a:solidFill>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Resolution 8.1(2)/1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Update of the </a:t>
                      </a:r>
                      <a:r>
                        <a:rPr lang="en-GB" sz="1800" i="1" kern="1200">
                          <a:solidFill>
                            <a:schemeClr val="dk1"/>
                          </a:solidFill>
                          <a:effectLst/>
                          <a:latin typeface="Arial" panose="020B0604020202020204" pitchFamily="34" charset="0"/>
                          <a:ea typeface="+mn-ea"/>
                          <a:cs typeface="Arial" panose="020B0604020202020204" pitchFamily="34" charset="0"/>
                        </a:rPr>
                        <a:t>Guide to the WMO Integrated Global Observing System </a:t>
                      </a:r>
                      <a:r>
                        <a:rPr lang="en-GB" sz="1800" kern="1200">
                          <a:solidFill>
                            <a:schemeClr val="dk1"/>
                          </a:solidFill>
                          <a:effectLst/>
                          <a:latin typeface="Arial" panose="020B0604020202020204" pitchFamily="34" charset="0"/>
                          <a:ea typeface="+mn-ea"/>
                          <a:cs typeface="Arial" panose="020B0604020202020204" pitchFamily="34" charset="0"/>
                        </a:rPr>
                        <a:t>(WMO No. 1165)</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456935878"/>
                  </a:ext>
                </a:extLst>
              </a:tr>
              <a:tr h="609276">
                <a:tc vMerge="1">
                  <a:txBody>
                    <a:bodyPr/>
                    <a:lstStyle/>
                    <a:p>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Resolution 8.1(2)/2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Update of the </a:t>
                      </a:r>
                      <a:r>
                        <a:rPr lang="en-GB" sz="1800" i="1" kern="1200">
                          <a:solidFill>
                            <a:schemeClr val="dk1"/>
                          </a:solidFill>
                          <a:effectLst/>
                          <a:latin typeface="Arial" panose="020B0604020202020204" pitchFamily="34" charset="0"/>
                          <a:ea typeface="+mn-ea"/>
                          <a:cs typeface="Arial" panose="020B0604020202020204" pitchFamily="34" charset="0"/>
                        </a:rPr>
                        <a:t>Technical Guidelines for Regional WIGOS Centres (RWC) on the WIGOS Data Quality Monitoring System </a:t>
                      </a:r>
                      <a:r>
                        <a:rPr lang="en-GB" sz="1800" kern="1200">
                          <a:solidFill>
                            <a:schemeClr val="dk1"/>
                          </a:solidFill>
                          <a:effectLst/>
                          <a:latin typeface="Arial" panose="020B0604020202020204" pitchFamily="34" charset="0"/>
                          <a:ea typeface="+mn-ea"/>
                          <a:cs typeface="Arial" panose="020B0604020202020204" pitchFamily="34" charset="0"/>
                        </a:rPr>
                        <a:t>(WMO-No. 1224)</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80426184"/>
                  </a:ext>
                </a:extLst>
              </a:tr>
              <a:tr h="1131513">
                <a:tc>
                  <a:txBody>
                    <a:bodyPr/>
                    <a:lstStyle/>
                    <a:p>
                      <a:r>
                        <a:rPr lang="en-US">
                          <a:latin typeface="Arial" panose="020B0604020202020204" pitchFamily="34" charset="0"/>
                          <a:cs typeface="Arial" panose="020B0604020202020204" pitchFamily="34" charset="0"/>
                        </a:rPr>
                        <a:t>8.1(3)</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Decision 8.1(3)/1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Plan for update of </a:t>
                      </a:r>
                      <a:r>
                        <a:rPr lang="en-GB" sz="1800" i="1" kern="1200">
                          <a:solidFill>
                            <a:schemeClr val="dk1"/>
                          </a:solidFill>
                          <a:effectLst/>
                          <a:latin typeface="Arial" panose="020B0604020202020204" pitchFamily="34" charset="0"/>
                          <a:ea typeface="+mn-ea"/>
                          <a:cs typeface="Arial" panose="020B0604020202020204" pitchFamily="34" charset="0"/>
                        </a:rPr>
                        <a:t>the Vision for the WMO Integrated Global Observing System in 2040</a:t>
                      </a:r>
                      <a:r>
                        <a:rPr lang="en-GB" sz="1800" kern="1200">
                          <a:solidFill>
                            <a:schemeClr val="dk1"/>
                          </a:solidFill>
                          <a:effectLst/>
                          <a:latin typeface="Arial" panose="020B0604020202020204" pitchFamily="34" charset="0"/>
                          <a:ea typeface="+mn-ea"/>
                          <a:cs typeface="Arial" panose="020B0604020202020204" pitchFamily="34" charset="0"/>
                        </a:rPr>
                        <a:t> (WMO-No. 1243) and the </a:t>
                      </a:r>
                      <a:r>
                        <a:rPr lang="en-GB" sz="1800" i="1" kern="1200">
                          <a:solidFill>
                            <a:schemeClr val="dk1"/>
                          </a:solidFill>
                          <a:effectLst/>
                          <a:latin typeface="Arial" panose="020B0604020202020204" pitchFamily="34" charset="0"/>
                          <a:ea typeface="+mn-ea"/>
                          <a:cs typeface="Arial" panose="020B0604020202020204" pitchFamily="34" charset="0"/>
                        </a:rPr>
                        <a:t>High-Level Guidance on the Evolution of Global Observing Systems during the period 2023–2027 in response to the Vision </a:t>
                      </a:r>
                      <a:r>
                        <a:rPr lang="en-GB" sz="1800" kern="1200">
                          <a:solidFill>
                            <a:schemeClr val="dk1"/>
                          </a:solidFill>
                          <a:effectLst/>
                          <a:latin typeface="Arial" panose="020B0604020202020204" pitchFamily="34" charset="0"/>
                          <a:ea typeface="+mn-ea"/>
                          <a:cs typeface="Arial" panose="020B0604020202020204" pitchFamily="34" charset="0"/>
                        </a:rPr>
                        <a:t>(WMO-No. 1334)</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0113938"/>
                  </a:ext>
                </a:extLst>
              </a:tr>
              <a:tr h="917711">
                <a:tc>
                  <a:txBody>
                    <a:bodyPr/>
                    <a:lstStyle/>
                    <a:p>
                      <a:r>
                        <a:rPr lang="en-US">
                          <a:solidFill>
                            <a:srgbClr val="FF0000"/>
                          </a:solidFill>
                          <a:latin typeface="Arial" panose="020B0604020202020204" pitchFamily="34" charset="0"/>
                          <a:cs typeface="Arial" panose="020B0604020202020204" pitchFamily="34" charset="0"/>
                        </a:rPr>
                        <a:t>8.1(5) [*]</a:t>
                      </a:r>
                      <a:endParaRPr lang="en-CH">
                        <a:solidFill>
                          <a:srgbClr val="FF0000"/>
                        </a:solidFill>
                        <a:latin typeface="Arial" panose="020B0604020202020204" pitchFamily="34" charset="0"/>
                        <a:cs typeface="Arial" panose="020B0604020202020204" pitchFamily="34" charset="0"/>
                      </a:endParaRPr>
                    </a:p>
                  </a:txBody>
                  <a:tcPr/>
                </a:tc>
                <a:tc>
                  <a:txBody>
                    <a:bodyPr/>
                    <a:lstStyle/>
                    <a:p>
                      <a:r>
                        <a:rPr lang="en-GB" sz="1800" kern="1200">
                          <a:solidFill>
                            <a:srgbClr val="FF0000"/>
                          </a:solidFill>
                          <a:effectLst/>
                          <a:latin typeface="Arial" panose="020B0604020202020204" pitchFamily="34" charset="0"/>
                          <a:ea typeface="+mn-ea"/>
                          <a:cs typeface="Arial" panose="020B0604020202020204" pitchFamily="34" charset="0"/>
                        </a:rPr>
                        <a:t>Draft Resolution 8.1(5)/1</a:t>
                      </a:r>
                      <a:endParaRPr lang="en-CH">
                        <a:solidFill>
                          <a:srgbClr val="FF0000"/>
                        </a:solidFill>
                        <a:latin typeface="Arial" panose="020B0604020202020204" pitchFamily="34" charset="0"/>
                        <a:cs typeface="Arial" panose="020B0604020202020204" pitchFamily="34" charset="0"/>
                      </a:endParaRPr>
                    </a:p>
                  </a:txBody>
                  <a:tcPr/>
                </a:tc>
                <a:tc>
                  <a:txBody>
                    <a:bodyPr/>
                    <a:lstStyle/>
                    <a:p>
                      <a:r>
                        <a:rPr lang="en-GB" sz="1800" kern="1200">
                          <a:solidFill>
                            <a:srgbClr val="FF0000"/>
                          </a:solidFill>
                          <a:effectLst/>
                          <a:latin typeface="Arial" panose="020B0604020202020204" pitchFamily="34" charset="0"/>
                          <a:ea typeface="+mn-ea"/>
                          <a:cs typeface="Arial" panose="020B0604020202020204" pitchFamily="34" charset="0"/>
                        </a:rPr>
                        <a:t>Update of the </a:t>
                      </a:r>
                      <a:r>
                        <a:rPr lang="en-GB" sz="1800" i="1" kern="1200">
                          <a:solidFill>
                            <a:srgbClr val="FF0000"/>
                          </a:solidFill>
                          <a:effectLst/>
                          <a:latin typeface="Arial" panose="020B0604020202020204" pitchFamily="34" charset="0"/>
                          <a:ea typeface="+mn-ea"/>
                          <a:cs typeface="Arial" panose="020B0604020202020204" pitchFamily="34" charset="0"/>
                        </a:rPr>
                        <a:t>Guidelines on Best Practices for Achieving User Readiness for new meteorological Satellites </a:t>
                      </a:r>
                      <a:r>
                        <a:rPr lang="en-GB" sz="1800" kern="1200">
                          <a:solidFill>
                            <a:srgbClr val="FF0000"/>
                          </a:solidFill>
                          <a:effectLst/>
                          <a:latin typeface="Arial" panose="020B0604020202020204" pitchFamily="34" charset="0"/>
                          <a:ea typeface="+mn-ea"/>
                          <a:cs typeface="Arial" panose="020B0604020202020204" pitchFamily="34" charset="0"/>
                        </a:rPr>
                        <a:t>(WMO-NO. 1187)</a:t>
                      </a:r>
                      <a:endParaRPr lang="en-CH">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308301999"/>
                  </a:ext>
                </a:extLst>
              </a:tr>
            </a:tbl>
          </a:graphicData>
        </a:graphic>
      </p:graphicFrame>
    </p:spTree>
    <p:extLst>
      <p:ext uri="{BB962C8B-B14F-4D97-AF65-F5344CB8AC3E}">
        <p14:creationId xmlns:p14="http://schemas.microsoft.com/office/powerpoint/2010/main" val="3534502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A5C1E12B-A08D-2317-629C-6BFBC3F2A2DC}"/>
              </a:ext>
            </a:extLst>
          </p:cNvPr>
          <p:cNvSpPr/>
          <p:nvPr/>
        </p:nvSpPr>
        <p:spPr>
          <a:xfrm>
            <a:off x="1279414" y="459859"/>
            <a:ext cx="10492376" cy="891462"/>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Proposed documents to be adopted without debate</a:t>
            </a:r>
          </a:p>
        </p:txBody>
      </p:sp>
      <p:graphicFrame>
        <p:nvGraphicFramePr>
          <p:cNvPr id="4" name="Table 5">
            <a:extLst>
              <a:ext uri="{FF2B5EF4-FFF2-40B4-BE49-F238E27FC236}">
                <a16:creationId xmlns:a16="http://schemas.microsoft.com/office/drawing/2014/main" id="{2EA2C10F-1068-98F6-9E73-5C0269C328BA}"/>
              </a:ext>
            </a:extLst>
          </p:cNvPr>
          <p:cNvGraphicFramePr>
            <a:graphicFrameLocks noGrp="1"/>
          </p:cNvGraphicFramePr>
          <p:nvPr>
            <p:extLst>
              <p:ext uri="{D42A27DB-BD31-4B8C-83A1-F6EECF244321}">
                <p14:modId xmlns:p14="http://schemas.microsoft.com/office/powerpoint/2010/main" val="1987303538"/>
              </p:ext>
            </p:extLst>
          </p:nvPr>
        </p:nvGraphicFramePr>
        <p:xfrm>
          <a:off x="266700" y="1355680"/>
          <a:ext cx="11505090" cy="514261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186125836"/>
                    </a:ext>
                  </a:extLst>
                </a:gridCol>
                <a:gridCol w="2677727">
                  <a:extLst>
                    <a:ext uri="{9D8B030D-6E8A-4147-A177-3AD203B41FA5}">
                      <a16:colId xmlns:a16="http://schemas.microsoft.com/office/drawing/2014/main" val="1633362756"/>
                    </a:ext>
                  </a:extLst>
                </a:gridCol>
                <a:gridCol w="7608163">
                  <a:extLst>
                    <a:ext uri="{9D8B030D-6E8A-4147-A177-3AD203B41FA5}">
                      <a16:colId xmlns:a16="http://schemas.microsoft.com/office/drawing/2014/main" val="2200328685"/>
                    </a:ext>
                  </a:extLst>
                </a:gridCol>
              </a:tblGrid>
              <a:tr h="310733">
                <a:tc>
                  <a:txBody>
                    <a:bodyPr/>
                    <a:lstStyle/>
                    <a:p>
                      <a:r>
                        <a:rPr lang="en-US">
                          <a:latin typeface="Arial" panose="020B0604020202020204" pitchFamily="34" charset="0"/>
                          <a:cs typeface="Arial" panose="020B0604020202020204" pitchFamily="34" charset="0"/>
                        </a:rPr>
                        <a:t>Doc No.</a:t>
                      </a:r>
                      <a:endParaRPr lang="en-CH">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Decision</a:t>
                      </a:r>
                      <a:endParaRPr lang="en-CH">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Title</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32710126"/>
                  </a:ext>
                </a:extLst>
              </a:tr>
              <a:tr h="543782">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8.2(1)</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Resolution 8.2(1)/1 </a:t>
                      </a:r>
                      <a:endParaRPr lang="en-CH">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a:solidFill>
                            <a:schemeClr val="dk1"/>
                          </a:solidFill>
                          <a:effectLst/>
                          <a:latin typeface="Arial" panose="020B0604020202020204" pitchFamily="34" charset="0"/>
                          <a:ea typeface="+mn-ea"/>
                          <a:cs typeface="Arial" panose="020B0604020202020204" pitchFamily="34" charset="0"/>
                        </a:rPr>
                        <a:t>Update of the </a:t>
                      </a:r>
                      <a:r>
                        <a:rPr lang="en-GB" sz="1800" i="1" kern="1200">
                          <a:solidFill>
                            <a:schemeClr val="dk1"/>
                          </a:solidFill>
                          <a:effectLst/>
                          <a:latin typeface="Arial" panose="020B0604020202020204" pitchFamily="34" charset="0"/>
                          <a:ea typeface="+mn-ea"/>
                          <a:cs typeface="Arial" panose="020B0604020202020204" pitchFamily="34" charset="0"/>
                        </a:rPr>
                        <a:t>Guide to Instruments and Methods of Observation </a:t>
                      </a:r>
                      <a:r>
                        <a:rPr lang="en-GB" sz="1800" kern="1200">
                          <a:solidFill>
                            <a:schemeClr val="dk1"/>
                          </a:solidFill>
                          <a:effectLst/>
                          <a:latin typeface="Arial" panose="020B0604020202020204" pitchFamily="34" charset="0"/>
                          <a:ea typeface="+mn-ea"/>
                          <a:cs typeface="Arial" panose="020B0604020202020204" pitchFamily="34" charset="0"/>
                        </a:rPr>
                        <a:t>(WMO-No. 8)</a:t>
                      </a:r>
                      <a:endParaRPr lang="en-CH" sz="1800" kern="1200">
                        <a:solidFill>
                          <a:schemeClr val="dk1"/>
                        </a:solidFill>
                        <a:effectLst/>
                        <a:latin typeface="Arial" panose="020B0604020202020204" pitchFamily="34" charset="0"/>
                        <a:ea typeface="+mn-ea"/>
                        <a:cs typeface="Arial" panose="020B0604020202020204" pitchFamily="34" charset="0"/>
                      </a:endParaRPr>
                    </a:p>
                  </a:txBody>
                  <a:tcPr/>
                </a:tc>
                <a:extLst>
                  <a:ext uri="{0D108BD9-81ED-4DB2-BD59-A6C34878D82A}">
                    <a16:rowId xmlns:a16="http://schemas.microsoft.com/office/drawing/2014/main" val="532069683"/>
                  </a:ext>
                </a:extLst>
              </a:tr>
              <a:tr h="543782">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8.2(3)</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Resolution 8.2(3)/1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Update of the </a:t>
                      </a:r>
                      <a:r>
                        <a:rPr lang="en-GB" sz="1800" i="1" kern="1200">
                          <a:solidFill>
                            <a:schemeClr val="dk1"/>
                          </a:solidFill>
                          <a:effectLst/>
                          <a:latin typeface="Arial" panose="020B0604020202020204" pitchFamily="34" charset="0"/>
                          <a:ea typeface="+mn-ea"/>
                          <a:cs typeface="Arial" panose="020B0604020202020204" pitchFamily="34" charset="0"/>
                        </a:rPr>
                        <a:t>Guide to Operational Weather Radar Best Practices </a:t>
                      </a:r>
                      <a:r>
                        <a:rPr lang="en-GB" sz="1800" kern="1200">
                          <a:solidFill>
                            <a:schemeClr val="dk1"/>
                          </a:solidFill>
                          <a:effectLst/>
                          <a:latin typeface="Arial" panose="020B0604020202020204" pitchFamily="34" charset="0"/>
                          <a:ea typeface="+mn-ea"/>
                          <a:cs typeface="Arial" panose="020B0604020202020204" pitchFamily="34" charset="0"/>
                        </a:rPr>
                        <a:t>(WMO-No. 1257)</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91939576"/>
                  </a:ext>
                </a:extLst>
              </a:tr>
              <a:tr h="310733">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8.2(4) </a:t>
                      </a:r>
                      <a:r>
                        <a:rPr lang="en-US">
                          <a:solidFill>
                            <a:schemeClr val="tx1"/>
                          </a:solidFill>
                          <a:latin typeface="Arial" panose="020B0604020202020204" pitchFamily="34" charset="0"/>
                          <a:cs typeface="Arial" panose="020B0604020202020204" pitchFamily="34" charset="0"/>
                        </a:rPr>
                        <a:t>[*]</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Resolution 8.2(4)/1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Update of the </a:t>
                      </a:r>
                      <a:r>
                        <a:rPr lang="en-GB" sz="1800" i="1" kern="1200">
                          <a:solidFill>
                            <a:schemeClr val="dk1"/>
                          </a:solidFill>
                          <a:effectLst/>
                          <a:latin typeface="Arial" panose="020B0604020202020204" pitchFamily="34" charset="0"/>
                          <a:ea typeface="+mn-ea"/>
                          <a:cs typeface="Arial" panose="020B0604020202020204" pitchFamily="34" charset="0"/>
                        </a:rPr>
                        <a:t>Guide to Hydrological Practices, Volume I </a:t>
                      </a:r>
                      <a:r>
                        <a:rPr lang="en-GB" sz="1800" kern="1200">
                          <a:solidFill>
                            <a:schemeClr val="dk1"/>
                          </a:solidFill>
                          <a:effectLst/>
                          <a:latin typeface="Arial" panose="020B0604020202020204" pitchFamily="34" charset="0"/>
                          <a:ea typeface="+mn-ea"/>
                          <a:cs typeface="Arial" panose="020B0604020202020204" pitchFamily="34" charset="0"/>
                        </a:rPr>
                        <a:t>(WMO-No. 168)</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061508538"/>
                  </a:ext>
                </a:extLst>
              </a:tr>
              <a:tr h="0">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8.2(5)</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Decision 8.2(5)/1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Guidelines for Radiometer Comparisons</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40113938"/>
                  </a:ext>
                </a:extLst>
              </a:tr>
              <a:tr h="570616">
                <a:tc>
                  <a:txBody>
                    <a:bodyPr/>
                    <a:lstStyle/>
                    <a:p>
                      <a:r>
                        <a:rPr lang="en-GB" sz="1800" kern="1200">
                          <a:solidFill>
                            <a:srgbClr val="FF0000"/>
                          </a:solidFill>
                          <a:effectLst/>
                          <a:latin typeface="Arial" panose="020B0604020202020204" pitchFamily="34" charset="0"/>
                          <a:ea typeface="+mn-ea"/>
                          <a:cs typeface="Arial" panose="020B0604020202020204" pitchFamily="34" charset="0"/>
                        </a:rPr>
                        <a:t>8.3(3) </a:t>
                      </a:r>
                      <a:r>
                        <a:rPr lang="en-US">
                          <a:solidFill>
                            <a:srgbClr val="FF0000"/>
                          </a:solidFill>
                          <a:latin typeface="Arial" panose="020B0604020202020204" pitchFamily="34" charset="0"/>
                          <a:cs typeface="Arial" panose="020B0604020202020204" pitchFamily="34" charset="0"/>
                        </a:rPr>
                        <a:t>[*]</a:t>
                      </a:r>
                      <a:endParaRPr lang="en-CH">
                        <a:solidFill>
                          <a:srgbClr val="FF0000"/>
                        </a:solidFill>
                        <a:latin typeface="Arial" panose="020B0604020202020204" pitchFamily="34" charset="0"/>
                        <a:cs typeface="Arial" panose="020B0604020202020204" pitchFamily="34" charset="0"/>
                      </a:endParaRPr>
                    </a:p>
                  </a:txBody>
                  <a:tcPr/>
                </a:tc>
                <a:tc>
                  <a:txBody>
                    <a:bodyPr/>
                    <a:lstStyle/>
                    <a:p>
                      <a:r>
                        <a:rPr lang="en-GB" sz="1800" kern="1200">
                          <a:solidFill>
                            <a:srgbClr val="FF0000"/>
                          </a:solidFill>
                          <a:effectLst/>
                          <a:latin typeface="Arial" panose="020B0604020202020204" pitchFamily="34" charset="0"/>
                          <a:ea typeface="+mn-ea"/>
                          <a:cs typeface="Arial" panose="020B0604020202020204" pitchFamily="34" charset="0"/>
                        </a:rPr>
                        <a:t>Draft Resolution 8.3(3)/1 </a:t>
                      </a:r>
                      <a:endParaRPr lang="en-CH">
                        <a:solidFill>
                          <a:srgbClr val="FF0000"/>
                        </a:solidFill>
                        <a:latin typeface="Arial" panose="020B0604020202020204" pitchFamily="34" charset="0"/>
                        <a:cs typeface="Arial" panose="020B0604020202020204" pitchFamily="34" charset="0"/>
                      </a:endParaRPr>
                    </a:p>
                  </a:txBody>
                  <a:tcPr/>
                </a:tc>
                <a:tc>
                  <a:txBody>
                    <a:bodyPr/>
                    <a:lstStyle/>
                    <a:p>
                      <a:r>
                        <a:rPr lang="en-GB" sz="1800" kern="1200">
                          <a:solidFill>
                            <a:srgbClr val="FF0000"/>
                          </a:solidFill>
                          <a:effectLst/>
                          <a:latin typeface="Arial" panose="020B0604020202020204" pitchFamily="34" charset="0"/>
                          <a:ea typeface="+mn-ea"/>
                          <a:cs typeface="Arial" panose="020B0604020202020204" pitchFamily="34" charset="0"/>
                        </a:rPr>
                        <a:t>Update of the </a:t>
                      </a:r>
                      <a:r>
                        <a:rPr lang="en-GB" sz="1800" i="1" kern="1200">
                          <a:solidFill>
                            <a:srgbClr val="FF0000"/>
                          </a:solidFill>
                          <a:effectLst/>
                          <a:latin typeface="Arial" panose="020B0604020202020204" pitchFamily="34" charset="0"/>
                          <a:ea typeface="+mn-ea"/>
                          <a:cs typeface="Arial" panose="020B0604020202020204" pitchFamily="34" charset="0"/>
                        </a:rPr>
                        <a:t>Guide to the WMO Information System </a:t>
                      </a:r>
                      <a:r>
                        <a:rPr lang="en-GB" sz="1800" kern="1200">
                          <a:solidFill>
                            <a:srgbClr val="FF0000"/>
                          </a:solidFill>
                          <a:effectLst/>
                          <a:latin typeface="Arial" panose="020B0604020202020204" pitchFamily="34" charset="0"/>
                          <a:ea typeface="+mn-ea"/>
                          <a:cs typeface="Arial" panose="020B0604020202020204" pitchFamily="34" charset="0"/>
                        </a:rPr>
                        <a:t>(WMO-No. 1061)</a:t>
                      </a:r>
                      <a:endParaRPr lang="en-CH">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635151265"/>
                  </a:ext>
                </a:extLst>
              </a:tr>
              <a:tr h="570616">
                <a:tc rowSpan="2">
                  <a:txBody>
                    <a:bodyPr/>
                    <a:lstStyle/>
                    <a:p>
                      <a:r>
                        <a:rPr lang="en-GB" sz="1800" kern="1200">
                          <a:solidFill>
                            <a:schemeClr val="dk1"/>
                          </a:solidFill>
                          <a:effectLst/>
                          <a:latin typeface="Arial" panose="020B0604020202020204" pitchFamily="34" charset="0"/>
                          <a:ea typeface="+mn-ea"/>
                          <a:cs typeface="Arial" panose="020B0604020202020204" pitchFamily="34" charset="0"/>
                        </a:rPr>
                        <a:t>8.3(6) </a:t>
                      </a:r>
                      <a:r>
                        <a:rPr lang="en-US">
                          <a:solidFill>
                            <a:schemeClr val="tx1"/>
                          </a:solidFill>
                          <a:latin typeface="Arial" panose="020B0604020202020204" pitchFamily="34" charset="0"/>
                          <a:cs typeface="Arial" panose="020B0604020202020204" pitchFamily="34" charset="0"/>
                        </a:rPr>
                        <a:t>[*]</a:t>
                      </a:r>
                      <a:endParaRPr lang="en-CH">
                        <a:solidFill>
                          <a:schemeClr val="tx1"/>
                        </a:solidFill>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Resolution 8.3(6)/1</a:t>
                      </a:r>
                      <a:endParaRPr lang="en-CH">
                        <a:latin typeface="Arial" panose="020B0604020202020204" pitchFamily="34" charset="0"/>
                        <a:cs typeface="Arial" panose="020B0604020202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a:solidFill>
                            <a:schemeClr val="dk1"/>
                          </a:solidFill>
                          <a:effectLst/>
                          <a:latin typeface="Arial" panose="020B0604020202020204" pitchFamily="34" charset="0"/>
                          <a:ea typeface="+mn-ea"/>
                          <a:cs typeface="Arial" panose="020B0604020202020204" pitchFamily="34" charset="0"/>
                        </a:rPr>
                        <a:t>Update of the </a:t>
                      </a:r>
                      <a:r>
                        <a:rPr lang="en-GB" sz="1800" i="1" kern="1200">
                          <a:solidFill>
                            <a:schemeClr val="dk1"/>
                          </a:solidFill>
                          <a:effectLst/>
                          <a:latin typeface="Arial" panose="020B0604020202020204" pitchFamily="34" charset="0"/>
                          <a:ea typeface="+mn-ea"/>
                          <a:cs typeface="Arial" panose="020B0604020202020204" pitchFamily="34" charset="0"/>
                        </a:rPr>
                        <a:t>Climate Data Management System Specifications </a:t>
                      </a:r>
                      <a:r>
                        <a:rPr lang="en-GB" sz="1800" kern="1200">
                          <a:solidFill>
                            <a:schemeClr val="dk1"/>
                          </a:solidFill>
                          <a:effectLst/>
                          <a:latin typeface="Arial" panose="020B0604020202020204" pitchFamily="34" charset="0"/>
                          <a:ea typeface="+mn-ea"/>
                          <a:cs typeface="Arial" panose="020B0604020202020204" pitchFamily="34" charset="0"/>
                        </a:rPr>
                        <a:t>(WMO-No. 1131) and experimental use of the WMO Core Climate Data Model</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49046534"/>
                  </a:ext>
                </a:extLst>
              </a:tr>
              <a:tr h="570616">
                <a:tc vMerge="1">
                  <a:txBody>
                    <a:bodyPr/>
                    <a:lstStyle/>
                    <a:p>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Resolution 8.3(6)/2</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Establishment of a Global Data Assembly Centre for marine meteorological and oceanographic climate data within the Marine Climate Data System</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808614378"/>
                  </a:ext>
                </a:extLst>
              </a:tr>
              <a:tr h="601767">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8.3(7)</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Recommendation 8.3(7)/1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Amendments to the </a:t>
                      </a:r>
                      <a:r>
                        <a:rPr lang="en-GB" sz="1800" i="1" kern="1200">
                          <a:solidFill>
                            <a:schemeClr val="dk1"/>
                          </a:solidFill>
                          <a:effectLst/>
                          <a:latin typeface="Arial" panose="020B0604020202020204" pitchFamily="34" charset="0"/>
                          <a:ea typeface="+mn-ea"/>
                          <a:cs typeface="Arial" panose="020B0604020202020204" pitchFamily="34" charset="0"/>
                        </a:rPr>
                        <a:t>Manual on Codes </a:t>
                      </a:r>
                      <a:r>
                        <a:rPr lang="en-GB" sz="1800" kern="1200">
                          <a:solidFill>
                            <a:schemeClr val="dk1"/>
                          </a:solidFill>
                          <a:effectLst/>
                          <a:latin typeface="Arial" panose="020B0604020202020204" pitchFamily="34" charset="0"/>
                          <a:ea typeface="+mn-ea"/>
                          <a:cs typeface="Arial" panose="020B0604020202020204" pitchFamily="34" charset="0"/>
                        </a:rPr>
                        <a:t>(WMO-No. 306)</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2211407300"/>
                  </a:ext>
                </a:extLst>
              </a:tr>
            </a:tbl>
          </a:graphicData>
        </a:graphic>
      </p:graphicFrame>
    </p:spTree>
    <p:extLst>
      <p:ext uri="{BB962C8B-B14F-4D97-AF65-F5344CB8AC3E}">
        <p14:creationId xmlns:p14="http://schemas.microsoft.com/office/powerpoint/2010/main" val="3161291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Shape 79">
            <a:extLst>
              <a:ext uri="{FF2B5EF4-FFF2-40B4-BE49-F238E27FC236}">
                <a16:creationId xmlns:a16="http://schemas.microsoft.com/office/drawing/2014/main" id="{A5C1E12B-A08D-2317-629C-6BFBC3F2A2DC}"/>
              </a:ext>
            </a:extLst>
          </p:cNvPr>
          <p:cNvSpPr/>
          <p:nvPr/>
        </p:nvSpPr>
        <p:spPr>
          <a:xfrm>
            <a:off x="1279414" y="459859"/>
            <a:ext cx="10492376" cy="891462"/>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kumimoji="0" lang="en-US" sz="4400" b="1" i="0" u="none" strike="noStrike" kern="1000" cap="none" spc="0" normalizeH="0" baseline="0" noProof="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rPr>
              <a:t>Proposed documents to be adopted without debate</a:t>
            </a:r>
          </a:p>
        </p:txBody>
      </p:sp>
      <p:graphicFrame>
        <p:nvGraphicFramePr>
          <p:cNvPr id="4" name="Table 5">
            <a:extLst>
              <a:ext uri="{FF2B5EF4-FFF2-40B4-BE49-F238E27FC236}">
                <a16:creationId xmlns:a16="http://schemas.microsoft.com/office/drawing/2014/main" id="{2EA2C10F-1068-98F6-9E73-5C0269C328BA}"/>
              </a:ext>
            </a:extLst>
          </p:cNvPr>
          <p:cNvGraphicFramePr>
            <a:graphicFrameLocks noGrp="1"/>
          </p:cNvGraphicFramePr>
          <p:nvPr>
            <p:extLst>
              <p:ext uri="{D42A27DB-BD31-4B8C-83A1-F6EECF244321}">
                <p14:modId xmlns:p14="http://schemas.microsoft.com/office/powerpoint/2010/main" val="1226268012"/>
              </p:ext>
            </p:extLst>
          </p:nvPr>
        </p:nvGraphicFramePr>
        <p:xfrm>
          <a:off x="266700" y="1351320"/>
          <a:ext cx="11505090" cy="2216536"/>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186125836"/>
                    </a:ext>
                  </a:extLst>
                </a:gridCol>
                <a:gridCol w="2705100">
                  <a:extLst>
                    <a:ext uri="{9D8B030D-6E8A-4147-A177-3AD203B41FA5}">
                      <a16:colId xmlns:a16="http://schemas.microsoft.com/office/drawing/2014/main" val="1633362756"/>
                    </a:ext>
                  </a:extLst>
                </a:gridCol>
                <a:gridCol w="7580790">
                  <a:extLst>
                    <a:ext uri="{9D8B030D-6E8A-4147-A177-3AD203B41FA5}">
                      <a16:colId xmlns:a16="http://schemas.microsoft.com/office/drawing/2014/main" val="2200328685"/>
                    </a:ext>
                  </a:extLst>
                </a:gridCol>
              </a:tblGrid>
              <a:tr h="310733">
                <a:tc>
                  <a:txBody>
                    <a:bodyPr/>
                    <a:lstStyle/>
                    <a:p>
                      <a:r>
                        <a:rPr lang="en-US">
                          <a:latin typeface="Arial" panose="020B0604020202020204" pitchFamily="34" charset="0"/>
                          <a:cs typeface="Arial" panose="020B0604020202020204" pitchFamily="34" charset="0"/>
                        </a:rPr>
                        <a:t>Doc No.</a:t>
                      </a:r>
                      <a:endParaRPr lang="en-CH">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Decision</a:t>
                      </a:r>
                      <a:endParaRPr lang="en-CH">
                        <a:latin typeface="Arial" panose="020B0604020202020204" pitchFamily="34" charset="0"/>
                        <a:cs typeface="Arial" panose="020B0604020202020204" pitchFamily="34" charset="0"/>
                      </a:endParaRPr>
                    </a:p>
                  </a:txBody>
                  <a:tcPr/>
                </a:tc>
                <a:tc>
                  <a:txBody>
                    <a:bodyPr/>
                    <a:lstStyle/>
                    <a:p>
                      <a:r>
                        <a:rPr lang="en-US">
                          <a:latin typeface="Arial" panose="020B0604020202020204" pitchFamily="34" charset="0"/>
                          <a:cs typeface="Arial" panose="020B0604020202020204" pitchFamily="34" charset="0"/>
                        </a:rPr>
                        <a:t>Title</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332710126"/>
                  </a:ext>
                </a:extLst>
              </a:tr>
              <a:tr h="570616">
                <a:tc>
                  <a:txBody>
                    <a:bodyPr/>
                    <a:lstStyle/>
                    <a:p>
                      <a:r>
                        <a:rPr lang="en-GB" sz="1800" kern="1200">
                          <a:solidFill>
                            <a:srgbClr val="FF0000"/>
                          </a:solidFill>
                          <a:effectLst/>
                          <a:latin typeface="Arial" panose="020B0604020202020204" pitchFamily="34" charset="0"/>
                          <a:ea typeface="+mn-ea"/>
                          <a:cs typeface="Arial" panose="020B0604020202020204" pitchFamily="34" charset="0"/>
                        </a:rPr>
                        <a:t>8.4(2) </a:t>
                      </a:r>
                      <a:r>
                        <a:rPr lang="en-US">
                          <a:solidFill>
                            <a:srgbClr val="FF0000"/>
                          </a:solidFill>
                          <a:latin typeface="Arial" panose="020B0604020202020204" pitchFamily="34" charset="0"/>
                          <a:cs typeface="Arial" panose="020B0604020202020204" pitchFamily="34" charset="0"/>
                        </a:rPr>
                        <a:t>[*]</a:t>
                      </a:r>
                      <a:endParaRPr lang="en-CH">
                        <a:solidFill>
                          <a:srgbClr val="FF0000"/>
                        </a:solidFill>
                        <a:latin typeface="Arial" panose="020B0604020202020204" pitchFamily="34" charset="0"/>
                        <a:cs typeface="Arial" panose="020B0604020202020204" pitchFamily="34" charset="0"/>
                      </a:endParaRPr>
                    </a:p>
                  </a:txBody>
                  <a:tcPr/>
                </a:tc>
                <a:tc>
                  <a:txBody>
                    <a:bodyPr/>
                    <a:lstStyle/>
                    <a:p>
                      <a:r>
                        <a:rPr lang="en-GB" sz="1800" kern="1200">
                          <a:solidFill>
                            <a:srgbClr val="FF0000"/>
                          </a:solidFill>
                          <a:effectLst/>
                          <a:latin typeface="Arial" panose="020B0604020202020204" pitchFamily="34" charset="0"/>
                          <a:ea typeface="+mn-ea"/>
                          <a:cs typeface="Arial" panose="020B0604020202020204" pitchFamily="34" charset="0"/>
                        </a:rPr>
                        <a:t>Draft Resolution 8.4(2)/1</a:t>
                      </a:r>
                      <a:endParaRPr lang="en-CH">
                        <a:solidFill>
                          <a:srgbClr val="FF0000"/>
                        </a:solidFill>
                        <a:latin typeface="Arial" panose="020B0604020202020204" pitchFamily="34" charset="0"/>
                        <a:cs typeface="Arial" panose="020B0604020202020204" pitchFamily="34" charset="0"/>
                      </a:endParaRPr>
                    </a:p>
                  </a:txBody>
                  <a:tcPr/>
                </a:tc>
                <a:tc>
                  <a:txBody>
                    <a:bodyPr/>
                    <a:lstStyle/>
                    <a:p>
                      <a:r>
                        <a:rPr lang="en-GB" sz="1800" kern="1200">
                          <a:solidFill>
                            <a:srgbClr val="FF0000"/>
                          </a:solidFill>
                          <a:effectLst/>
                          <a:latin typeface="Arial" panose="020B0604020202020204" pitchFamily="34" charset="0"/>
                          <a:ea typeface="+mn-ea"/>
                          <a:cs typeface="Arial" panose="020B0604020202020204" pitchFamily="34" charset="0"/>
                        </a:rPr>
                        <a:t>Update of the </a:t>
                      </a:r>
                      <a:r>
                        <a:rPr lang="en-GB" sz="1800" i="1" kern="1200">
                          <a:solidFill>
                            <a:srgbClr val="FF0000"/>
                          </a:solidFill>
                          <a:effectLst/>
                          <a:latin typeface="Arial" panose="020B0604020202020204" pitchFamily="34" charset="0"/>
                          <a:ea typeface="+mn-ea"/>
                          <a:cs typeface="Arial" panose="020B0604020202020204" pitchFamily="34" charset="0"/>
                        </a:rPr>
                        <a:t>Guide to the WMO Integrated Processing and Prediction System </a:t>
                      </a:r>
                      <a:r>
                        <a:rPr lang="en-GB" sz="1800" kern="1200">
                          <a:solidFill>
                            <a:srgbClr val="FF0000"/>
                          </a:solidFill>
                          <a:effectLst/>
                          <a:latin typeface="Arial" panose="020B0604020202020204" pitchFamily="34" charset="0"/>
                          <a:ea typeface="+mn-ea"/>
                          <a:cs typeface="Arial" panose="020B0604020202020204" pitchFamily="34" charset="0"/>
                        </a:rPr>
                        <a:t>(WMO-No. 305)</a:t>
                      </a:r>
                      <a:endParaRPr lang="en-CH">
                        <a:solidFill>
                          <a:srgbClr val="FF0000"/>
                        </a:solidFill>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88070112"/>
                  </a:ext>
                </a:extLst>
              </a:tr>
              <a:tr h="570616">
                <a:tc>
                  <a:txBody>
                    <a:bodyPr/>
                    <a:lstStyle/>
                    <a:p>
                      <a:r>
                        <a:rPr lang="en-US">
                          <a:latin typeface="Arial" panose="020B0604020202020204" pitchFamily="34" charset="0"/>
                          <a:cs typeface="Arial" panose="020B0604020202020204" pitchFamily="34" charset="0"/>
                        </a:rPr>
                        <a:t>8.4(5)</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Decision 8.4(5)/1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Roadmap for the Integration of Cryosphere Information and Products in the WMO Integrated Processing and Prediction System</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3766533506"/>
                  </a:ext>
                </a:extLst>
              </a:tr>
              <a:tr h="570616">
                <a:tc>
                  <a:txBody>
                    <a:bodyPr/>
                    <a:lstStyle/>
                    <a:p>
                      <a:r>
                        <a:rPr lang="en-US">
                          <a:latin typeface="Arial" panose="020B0604020202020204" pitchFamily="34" charset="0"/>
                          <a:cs typeface="Arial" panose="020B0604020202020204" pitchFamily="34" charset="0"/>
                        </a:rPr>
                        <a:t>13</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Draft Decision 13/1 </a:t>
                      </a:r>
                      <a:endParaRPr lang="en-CH">
                        <a:latin typeface="Arial" panose="020B0604020202020204" pitchFamily="34" charset="0"/>
                        <a:cs typeface="Arial" panose="020B0604020202020204" pitchFamily="34" charset="0"/>
                      </a:endParaRPr>
                    </a:p>
                  </a:txBody>
                  <a:tcPr/>
                </a:tc>
                <a:tc>
                  <a:txBody>
                    <a:bodyPr/>
                    <a:lstStyle/>
                    <a:p>
                      <a:r>
                        <a:rPr lang="en-GB" sz="1800" kern="1200">
                          <a:solidFill>
                            <a:schemeClr val="dk1"/>
                          </a:solidFill>
                          <a:effectLst/>
                          <a:latin typeface="Arial" panose="020B0604020202020204" pitchFamily="34" charset="0"/>
                          <a:ea typeface="+mn-ea"/>
                          <a:cs typeface="Arial" panose="020B0604020202020204" pitchFamily="34" charset="0"/>
                        </a:rPr>
                        <a:t>Date and place of the next INFCOM sessions</a:t>
                      </a:r>
                      <a:endParaRPr lang="en-CH">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575356107"/>
                  </a:ext>
                </a:extLst>
              </a:tr>
            </a:tbl>
          </a:graphicData>
        </a:graphic>
      </p:graphicFrame>
      <p:pic>
        <p:nvPicPr>
          <p:cNvPr id="3" name="Picture 2" descr="A screenshot of a computer&#10;&#10;Description automatically generated">
            <a:extLst>
              <a:ext uri="{FF2B5EF4-FFF2-40B4-BE49-F238E27FC236}">
                <a16:creationId xmlns:a16="http://schemas.microsoft.com/office/drawing/2014/main" id="{ACD33E2E-4DBE-69EA-D68E-8A7002E9077D}"/>
              </a:ext>
            </a:extLst>
          </p:cNvPr>
          <p:cNvPicPr>
            <a:picLocks noChangeAspect="1"/>
          </p:cNvPicPr>
          <p:nvPr/>
        </p:nvPicPr>
        <p:blipFill>
          <a:blip r:embed="rId4"/>
          <a:stretch>
            <a:fillRect/>
          </a:stretch>
        </p:blipFill>
        <p:spPr>
          <a:xfrm>
            <a:off x="8986593" y="3666752"/>
            <a:ext cx="2387174" cy="2979089"/>
          </a:xfrm>
          <a:prstGeom prst="rect">
            <a:avLst/>
          </a:prstGeom>
        </p:spPr>
      </p:pic>
      <p:sp>
        <p:nvSpPr>
          <p:cNvPr id="5" name="Rectangle: Rounded Corners 4">
            <a:extLst>
              <a:ext uri="{FF2B5EF4-FFF2-40B4-BE49-F238E27FC236}">
                <a16:creationId xmlns:a16="http://schemas.microsoft.com/office/drawing/2014/main" id="{604468A2-C160-5BA1-55B1-EBC6FAAAC486}"/>
              </a:ext>
            </a:extLst>
          </p:cNvPr>
          <p:cNvSpPr/>
          <p:nvPr/>
        </p:nvSpPr>
        <p:spPr>
          <a:xfrm>
            <a:off x="8985612" y="5387364"/>
            <a:ext cx="1091420" cy="215724"/>
          </a:xfrm>
          <a:prstGeom prst="roundRect">
            <a:avLst/>
          </a:prstGeom>
          <a:noFill/>
          <a:ln w="38100">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CH"/>
          </a:p>
        </p:txBody>
      </p:sp>
      <p:sp>
        <p:nvSpPr>
          <p:cNvPr id="6" name="TextBox 5">
            <a:extLst>
              <a:ext uri="{FF2B5EF4-FFF2-40B4-BE49-F238E27FC236}">
                <a16:creationId xmlns:a16="http://schemas.microsoft.com/office/drawing/2014/main" id="{4F29C359-146A-59F1-DD47-73F1602EB78B}"/>
              </a:ext>
            </a:extLst>
          </p:cNvPr>
          <p:cNvSpPr txBox="1"/>
          <p:nvPr/>
        </p:nvSpPr>
        <p:spPr>
          <a:xfrm>
            <a:off x="337352" y="4430654"/>
            <a:ext cx="8398276" cy="707886"/>
          </a:xfrm>
          <a:prstGeom prst="rect">
            <a:avLst/>
          </a:prstGeom>
          <a:noFill/>
        </p:spPr>
        <p:txBody>
          <a:bodyPr wrap="square" rtlCol="0">
            <a:spAutoFit/>
          </a:bodyPr>
          <a:lstStyle/>
          <a:p>
            <a:r>
              <a:rPr lang="en-US" sz="2000">
                <a:latin typeface="Arial" panose="020B0604020202020204" pitchFamily="34" charset="0"/>
                <a:cs typeface="Arial" panose="020B0604020202020204" pitchFamily="34" charset="0"/>
              </a:rPr>
              <a:t>Documents with [*] received comments, which are consolidated in the Work in Progress documents and published on the website. </a:t>
            </a:r>
            <a:endParaRPr lang="en-CH" sz="200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7137E241-D3F1-E002-A292-48E5FC7D3058}"/>
              </a:ext>
            </a:extLst>
          </p:cNvPr>
          <p:cNvSpPr txBox="1"/>
          <p:nvPr/>
        </p:nvSpPr>
        <p:spPr>
          <a:xfrm>
            <a:off x="337352" y="5209831"/>
            <a:ext cx="8398276" cy="707886"/>
          </a:xfrm>
          <a:prstGeom prst="rect">
            <a:avLst/>
          </a:prstGeom>
          <a:noFill/>
        </p:spPr>
        <p:txBody>
          <a:bodyPr wrap="square" rtlCol="0">
            <a:spAutoFit/>
          </a:bodyPr>
          <a:lstStyle/>
          <a:p>
            <a:r>
              <a:rPr lang="en-US" sz="2000">
                <a:latin typeface="Arial" panose="020B0604020202020204" pitchFamily="34" charset="0"/>
                <a:cs typeface="Arial" panose="020B0604020202020204" pitchFamily="34" charset="0"/>
              </a:rPr>
              <a:t>Documents with </a:t>
            </a:r>
            <a:r>
              <a:rPr lang="en-US" sz="2000">
                <a:solidFill>
                  <a:srgbClr val="FF0000"/>
                </a:solidFill>
                <a:latin typeface="Arial" panose="020B0604020202020204" pitchFamily="34" charset="0"/>
                <a:cs typeface="Arial" panose="020B0604020202020204" pitchFamily="34" charset="0"/>
              </a:rPr>
              <a:t>[*]</a:t>
            </a:r>
            <a:r>
              <a:rPr lang="en-US" sz="2000">
                <a:latin typeface="Arial" panose="020B0604020202020204" pitchFamily="34" charset="0"/>
                <a:cs typeface="Arial" panose="020B0604020202020204" pitchFamily="34" charset="0"/>
              </a:rPr>
              <a:t> received substantive comments, which are not included in a Work in Progress document.</a:t>
            </a:r>
            <a:endParaRPr lang="en-CH" sz="2000">
              <a:latin typeface="Arial" panose="020B0604020202020204" pitchFamily="34" charset="0"/>
              <a:cs typeface="Arial" panose="020B0604020202020204" pitchFamily="34" charset="0"/>
            </a:endParaRPr>
          </a:p>
        </p:txBody>
      </p:sp>
      <p:sp>
        <p:nvSpPr>
          <p:cNvPr id="8" name="TextBox 7">
            <a:extLst>
              <a:ext uri="{FF2B5EF4-FFF2-40B4-BE49-F238E27FC236}">
                <a16:creationId xmlns:a16="http://schemas.microsoft.com/office/drawing/2014/main" id="{CC806C49-D07D-E3E9-6550-DEAD7EBFD60E}"/>
              </a:ext>
            </a:extLst>
          </p:cNvPr>
          <p:cNvSpPr txBox="1"/>
          <p:nvPr/>
        </p:nvSpPr>
        <p:spPr>
          <a:xfrm>
            <a:off x="337352" y="3851745"/>
            <a:ext cx="8398276" cy="400110"/>
          </a:xfrm>
          <a:prstGeom prst="rect">
            <a:avLst/>
          </a:prstGeom>
          <a:noFill/>
        </p:spPr>
        <p:txBody>
          <a:bodyPr wrap="square" rtlCol="0">
            <a:spAutoFit/>
          </a:bodyPr>
          <a:lstStyle/>
          <a:p>
            <a:r>
              <a:rPr lang="en-US" sz="2000">
                <a:solidFill>
                  <a:srgbClr val="FF0000"/>
                </a:solidFill>
                <a:latin typeface="Arial" panose="020B0604020202020204" pitchFamily="34" charset="0"/>
                <a:cs typeface="Arial" panose="020B0604020202020204" pitchFamily="34" charset="0"/>
              </a:rPr>
              <a:t>Documents in red are proposed to be debated. </a:t>
            </a:r>
            <a:endParaRPr lang="en-CH" sz="200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1346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2A2680-8980-374E-A5E8-0DF8347D0DBF}"/>
              </a:ext>
            </a:extLst>
          </p:cNvPr>
          <p:cNvSpPr/>
          <p:nvPr/>
        </p:nvSpPr>
        <p:spPr>
          <a:xfrm>
            <a:off x="733882" y="1302484"/>
            <a:ext cx="11153317" cy="478592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spcAft>
                <a:spcPts val="600"/>
              </a:spcAft>
            </a:pPr>
            <a:r>
              <a:rPr lang="en-US" sz="2800">
                <a:solidFill>
                  <a:srgbClr val="000000"/>
                </a:solidFill>
                <a:latin typeface="Arial"/>
                <a:ea typeface="Verdana"/>
                <a:cs typeface="Arial"/>
              </a:rPr>
              <a:t>Draft Resolution 4.1/1 – Review of previous resolutions and recommendations of the Commission; correction by the Sec. on a past decision concerning a Measurement Lead Centre hosted by China</a:t>
            </a:r>
          </a:p>
          <a:p>
            <a:pPr>
              <a:spcBef>
                <a:spcPts val="1200"/>
              </a:spcBef>
            </a:pPr>
            <a:r>
              <a:rPr lang="en-GB" sz="1800" b="1">
                <a:effectLst/>
                <a:latin typeface="Verdana" panose="020B0604030504040204" pitchFamily="34" charset="0"/>
                <a:ea typeface="Times New Roman" panose="02020603050405020304" pitchFamily="18" charset="0"/>
                <a:cs typeface="Times New Roman" panose="02020603050405020304" pitchFamily="18" charset="0"/>
              </a:rPr>
              <a:t>Also decides</a:t>
            </a:r>
            <a:r>
              <a:rPr lang="en-GB" sz="1800">
                <a:effectLst/>
                <a:latin typeface="Verdana" panose="020B0604030504040204" pitchFamily="34" charset="0"/>
                <a:ea typeface="Times New Roman" panose="02020603050405020304" pitchFamily="18" charset="0"/>
                <a:cs typeface="Times New Roman" panose="02020603050405020304" pitchFamily="18" charset="0"/>
              </a:rPr>
              <a:t>:</a:t>
            </a:r>
            <a:endParaRPr lang="en-CH" sz="1800">
              <a:effectLst/>
              <a:latin typeface="Verdana" panose="020B0604030504040204" pitchFamily="34" charset="0"/>
              <a:ea typeface="Times New Roman" panose="02020603050405020304" pitchFamily="18" charset="0"/>
              <a:cs typeface="Times New Roman" panose="02020603050405020304" pitchFamily="18" charset="0"/>
            </a:endParaRPr>
          </a:p>
          <a:p>
            <a:pPr>
              <a:spcBef>
                <a:spcPts val="1200"/>
              </a:spcBef>
            </a:pPr>
            <a:r>
              <a:rPr lang="en-GB" sz="1800">
                <a:effectLst/>
                <a:latin typeface="Verdana" panose="020B0604030504040204" pitchFamily="34" charset="0"/>
                <a:ea typeface="Times New Roman" panose="02020603050405020304" pitchFamily="18" charset="0"/>
                <a:cs typeface="Times New Roman" panose="02020603050405020304" pitchFamily="18" charset="0"/>
              </a:rPr>
              <a:t>(1)	To keep in force the following decision:</a:t>
            </a:r>
            <a:endParaRPr lang="en-CH" sz="1800">
              <a:effectLst/>
              <a:latin typeface="Verdana" panose="020B0604030504040204" pitchFamily="34" charset="0"/>
              <a:ea typeface="Times New Roman" panose="02020603050405020304" pitchFamily="18" charset="0"/>
              <a:cs typeface="Times New Roman" panose="02020603050405020304" pitchFamily="18" charset="0"/>
            </a:endParaRPr>
          </a:p>
          <a:p>
            <a:pPr>
              <a:spcBef>
                <a:spcPts val="1200"/>
              </a:spcBef>
            </a:pPr>
            <a:r>
              <a:rPr lang="en-GB" sz="1800">
                <a:solidFill>
                  <a:srgbClr val="000000"/>
                </a:solidFill>
                <a:effectLst/>
                <a:latin typeface="Verdana" panose="020B0604030504040204" pitchFamily="34" charset="0"/>
                <a:ea typeface="Verdana" panose="020B0604030504040204" pitchFamily="34" charset="0"/>
                <a:cs typeface="Verdana" panose="020B0604030504040204" pitchFamily="34" charset="0"/>
              </a:rPr>
              <a:t>INFCOM-1 (2020–2021):</a:t>
            </a:r>
            <a:endParaRPr lang="en-CH" sz="1800">
              <a:effectLst/>
              <a:latin typeface="Verdana" panose="020B0604030504040204" pitchFamily="34" charset="0"/>
              <a:ea typeface="Verdana" panose="020B0604030504040204" pitchFamily="34" charset="0"/>
              <a:cs typeface="Verdana" panose="020B0604030504040204" pitchFamily="34" charset="0"/>
            </a:endParaRPr>
          </a:p>
          <a:p>
            <a:pPr algn="l">
              <a:spcBef>
                <a:spcPts val="1200"/>
              </a:spcBef>
              <a:spcAft>
                <a:spcPts val="0"/>
              </a:spcAft>
            </a:pPr>
            <a:r>
              <a:rPr lang="en-GB" sz="1800">
                <a:effectLst/>
                <a:latin typeface="Verdana" panose="020B0604030504040204" pitchFamily="34" charset="0"/>
                <a:ea typeface="Arial" panose="020B0604020202020204" pitchFamily="34" charset="0"/>
                <a:cs typeface="Times New Roman" panose="02020603050405020304" pitchFamily="18" charset="0"/>
              </a:rPr>
              <a:t>[…]</a:t>
            </a:r>
          </a:p>
          <a:p>
            <a:pPr algn="l">
              <a:spcBef>
                <a:spcPts val="1200"/>
              </a:spcBef>
              <a:spcAft>
                <a:spcPts val="0"/>
              </a:spcAft>
            </a:pPr>
            <a:r>
              <a:rPr lang="en-GB" sz="1800">
                <a:effectLst/>
                <a:latin typeface="Verdana" panose="020B0604030504040204" pitchFamily="34" charset="0"/>
                <a:ea typeface="Arial" panose="020B0604020202020204" pitchFamily="34" charset="0"/>
                <a:cs typeface="Times New Roman" panose="02020603050405020304" pitchFamily="18" charset="0"/>
              </a:rPr>
              <a:t>(c)	</a:t>
            </a:r>
            <a:r>
              <a:rPr lang="en-GB" sz="1800" u="none" strike="noStrike">
                <a:solidFill>
                  <a:srgbClr val="0000FF"/>
                </a:solidFill>
                <a:effectLst/>
                <a:latin typeface="Verdana" panose="020B0604030504040204" pitchFamily="34" charset="0"/>
                <a:ea typeface="Verdana" panose="020B0604030504040204" pitchFamily="34" charset="0"/>
                <a:cs typeface="Verdana" panose="020B0604030504040204" pitchFamily="34" charset="0"/>
                <a:hlinkClick r:id="rId4"/>
              </a:rPr>
              <a:t>Decision 19 (INFCOM-1)</a:t>
            </a:r>
            <a:r>
              <a:rPr lang="en-GB" sz="1800">
                <a:solidFill>
                  <a:srgbClr val="000000"/>
                </a:solidFill>
                <a:effectLst/>
                <a:latin typeface="Verdana" panose="020B0604030504040204" pitchFamily="34" charset="0"/>
                <a:ea typeface="Arial" panose="020B0604020202020204" pitchFamily="34" charset="0"/>
                <a:cs typeface="Arial" panose="020B0604020202020204" pitchFamily="34" charset="0"/>
              </a:rPr>
              <a:t> - Designation of a WMO testbed for ground-based integrated meteorological observation in Changsha (China);</a:t>
            </a:r>
          </a:p>
          <a:p>
            <a:pPr>
              <a:spcBef>
                <a:spcPts val="1200"/>
              </a:spcBef>
            </a:pPr>
            <a:r>
              <a:rPr lang="en-GB" sz="1800" strike="sngStrike">
                <a:effectLst/>
                <a:highlight>
                  <a:srgbClr val="FFFF00"/>
                </a:highlight>
                <a:latin typeface="Verdana" panose="020B0604030504040204" pitchFamily="34" charset="0"/>
                <a:ea typeface="Arial" panose="020B0604020202020204" pitchFamily="34" charset="0"/>
                <a:cs typeface="Times New Roman" panose="02020603050405020304" pitchFamily="18" charset="0"/>
              </a:rPr>
              <a:t>(d)	</a:t>
            </a:r>
            <a:r>
              <a:rPr lang="en-GB" sz="1800" u="none" strike="sngStrike">
                <a:solidFill>
                  <a:srgbClr val="0000FF"/>
                </a:solidFill>
                <a:effectLst/>
                <a:highlight>
                  <a:srgbClr val="FFFF00"/>
                </a:highlight>
                <a:latin typeface="Verdana" panose="020B0604030504040204" pitchFamily="34" charset="0"/>
                <a:ea typeface="Verdana" panose="020B0604030504040204" pitchFamily="34" charset="0"/>
                <a:cs typeface="Verdana" panose="020B0604030504040204" pitchFamily="34" charset="0"/>
                <a:hlinkClick r:id="rId4"/>
              </a:rPr>
              <a:t>Decision 20 (INFCOM-1)</a:t>
            </a:r>
            <a:r>
              <a:rPr lang="en-GB" sz="1800" strike="sngStrike">
                <a:solidFill>
                  <a:srgbClr val="000000"/>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 - Designation of the Marine Meteorological Science Experiment Base in </a:t>
            </a:r>
            <a:r>
              <a:rPr lang="en-GB" sz="1800" strike="sngStrike" err="1">
                <a:solidFill>
                  <a:srgbClr val="000000"/>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Bohe</a:t>
            </a:r>
            <a:r>
              <a:rPr lang="en-GB" sz="1800" strike="sngStrike">
                <a:solidFill>
                  <a:srgbClr val="000000"/>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 China as a WMO Lead Centre; </a:t>
            </a:r>
            <a:r>
              <a:rPr lang="en-GB" sz="1800" i="1">
                <a:solidFill>
                  <a:srgbClr val="000000"/>
                </a:solidFill>
                <a:effectLst/>
                <a:highlight>
                  <a:srgbClr val="FFFF00"/>
                </a:highlight>
                <a:latin typeface="Verdana" panose="020B0604030504040204" pitchFamily="34" charset="0"/>
                <a:ea typeface="Arial" panose="020B0604020202020204" pitchFamily="34" charset="0"/>
                <a:cs typeface="Arial" panose="020B0604020202020204" pitchFamily="34" charset="0"/>
              </a:rPr>
              <a:t>[Secretariat]</a:t>
            </a:r>
            <a:endParaRPr lang="en-US" sz="2800">
              <a:solidFill>
                <a:srgbClr val="000000"/>
              </a:solidFill>
              <a:highlight>
                <a:srgbClr val="FFFF00"/>
              </a:highlight>
              <a:latin typeface="Arial"/>
              <a:ea typeface="Verdana"/>
              <a:cs typeface="Arial"/>
            </a:endParaRPr>
          </a:p>
          <a:p>
            <a:pPr>
              <a:spcAft>
                <a:spcPts val="600"/>
              </a:spcAft>
            </a:pPr>
            <a:endParaRPr lang="en-US"/>
          </a:p>
        </p:txBody>
      </p:sp>
      <p:sp>
        <p:nvSpPr>
          <p:cNvPr id="7" name="Shape 79">
            <a:extLst>
              <a:ext uri="{FF2B5EF4-FFF2-40B4-BE49-F238E27FC236}">
                <a16:creationId xmlns:a16="http://schemas.microsoft.com/office/drawing/2014/main" id="{0E853D37-7DC1-B143-37A9-14186A3B1E4E}"/>
              </a:ext>
            </a:extLst>
          </p:cNvPr>
          <p:cNvSpPr/>
          <p:nvPr/>
        </p:nvSpPr>
        <p:spPr>
          <a:xfrm>
            <a:off x="754602" y="459859"/>
            <a:ext cx="11017188" cy="44377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lang="en-US" sz="4000" b="1" kern="1000">
                <a:solidFill>
                  <a:srgbClr val="005BAA"/>
                </a:solidFill>
                <a:latin typeface="Arial" panose="020B0604020202020204" pitchFamily="34" charset="0"/>
                <a:ea typeface="Verdana" panose="020B0604030504040204" pitchFamily="34" charset="0"/>
                <a:cs typeface="Arial" panose="020B0604020202020204" pitchFamily="34" charset="0"/>
                <a:sym typeface="Montserrat-Regular"/>
              </a:rPr>
              <a:t>Doc 4.1</a:t>
            </a:r>
            <a:endParaRPr kumimoji="0" lang="en-US" sz="4000" b="1" i="0" u="none" strike="noStrike" kern="1000" cap="none" spc="0" normalizeH="0" baseline="0" noProof="0">
              <a:ln>
                <a:noFill/>
              </a:ln>
              <a:solidFill>
                <a:srgbClr val="005BAA"/>
              </a:solidFill>
              <a:effectLst/>
              <a:uLnTx/>
              <a:uFillTx/>
              <a:latin typeface="Arial" panose="020B0604020202020204" pitchFamily="34" charset="0"/>
              <a:ea typeface="Verdana" panose="020B0604030504040204" pitchFamily="34" charset="0"/>
              <a:cs typeface="Arial" panose="020B0604020202020204" pitchFamily="34" charset="0"/>
              <a:sym typeface="Montserrat-Regular"/>
            </a:endParaRPr>
          </a:p>
        </p:txBody>
      </p:sp>
      <p:sp>
        <p:nvSpPr>
          <p:cNvPr id="4" name="TextBox 3">
            <a:extLst>
              <a:ext uri="{FF2B5EF4-FFF2-40B4-BE49-F238E27FC236}">
                <a16:creationId xmlns:a16="http://schemas.microsoft.com/office/drawing/2014/main" id="{C2E68621-20C0-BEB3-85A8-AE5DF26E8E5B}"/>
              </a:ext>
            </a:extLst>
          </p:cNvPr>
          <p:cNvSpPr txBox="1"/>
          <p:nvPr/>
        </p:nvSpPr>
        <p:spPr>
          <a:xfrm>
            <a:off x="3181350" y="6117927"/>
            <a:ext cx="8486776" cy="369332"/>
          </a:xfrm>
          <a:prstGeom prst="rect">
            <a:avLst/>
          </a:prstGeom>
          <a:noFill/>
          <a:ln w="28575">
            <a:solidFill>
              <a:srgbClr val="FF0000"/>
            </a:solidFill>
          </a:ln>
        </p:spPr>
        <p:txBody>
          <a:bodyPr wrap="square" rtlCol="0">
            <a:spAutoFit/>
          </a:bodyPr>
          <a:lstStyle/>
          <a:p>
            <a:r>
              <a:rPr lang="en-US">
                <a:latin typeface="Arial" panose="020B0604020202020204" pitchFamily="34" charset="0"/>
                <a:cs typeface="Arial" panose="020B0604020202020204" pitchFamily="34" charset="0"/>
              </a:rPr>
              <a:t>Secretariat recommendation: to accept the correction and adopt it without debate.</a:t>
            </a:r>
            <a:endParaRPr lang="en-CH">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2598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2A2680-8980-374E-A5E8-0DF8347D0DBF}"/>
              </a:ext>
            </a:extLst>
          </p:cNvPr>
          <p:cNvSpPr/>
          <p:nvPr/>
        </p:nvSpPr>
        <p:spPr>
          <a:xfrm>
            <a:off x="733883" y="1302484"/>
            <a:ext cx="10724234" cy="4108817"/>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spcAft>
                <a:spcPts val="600"/>
              </a:spcAft>
            </a:pPr>
            <a:r>
              <a:rPr lang="en-US" sz="2800">
                <a:latin typeface="Arial"/>
                <a:ea typeface="Verdana"/>
                <a:cs typeface="Arial"/>
              </a:rPr>
              <a:t>Document 8.1(2): draft Resolution 8.1(2)/2 - Japan</a:t>
            </a:r>
            <a:endParaRPr lang="en-US">
              <a:cs typeface="Calibri" panose="020F0502020204030204"/>
            </a:endParaRPr>
          </a:p>
          <a:p>
            <a:pPr marL="914400" lvl="1" indent="-457200">
              <a:spcAft>
                <a:spcPts val="600"/>
              </a:spcAft>
              <a:buFont typeface="Courier New" panose="020B0604020202020204" pitchFamily="34" charset="0"/>
              <a:buChar char="o"/>
            </a:pPr>
            <a:r>
              <a:rPr lang="en-US" sz="2800">
                <a:solidFill>
                  <a:srgbClr val="000000"/>
                </a:solidFill>
                <a:latin typeface="Arial"/>
                <a:ea typeface="Verdana"/>
                <a:cs typeface="Arial"/>
              </a:rPr>
              <a:t>Adding "ET-WTR" - p.6</a:t>
            </a:r>
          </a:p>
          <a:p>
            <a:pPr marL="914400" lvl="1" indent="-457200">
              <a:spcAft>
                <a:spcPts val="600"/>
              </a:spcAft>
              <a:buFont typeface="Courier New" panose="020B0604020202020204" pitchFamily="34" charset="0"/>
              <a:buChar char="o"/>
            </a:pPr>
            <a:r>
              <a:rPr lang="en-US" sz="2800">
                <a:solidFill>
                  <a:srgbClr val="000000"/>
                </a:solidFill>
                <a:latin typeface="Arial"/>
                <a:ea typeface="Verdana"/>
                <a:cs typeface="Arial"/>
              </a:rPr>
              <a:t>New "Requests" - p.6</a:t>
            </a:r>
          </a:p>
          <a:p>
            <a:pPr marL="1371600" lvl="1" indent="-457200">
              <a:spcAft>
                <a:spcPts val="600"/>
              </a:spcAft>
              <a:buFont typeface="Arial" panose="020B0604020202020204" pitchFamily="34" charset="0"/>
              <a:buChar char="•"/>
            </a:pPr>
            <a:r>
              <a:rPr lang="en-GB" sz="2800" b="1" i="1">
                <a:solidFill>
                  <a:schemeClr val="accent6"/>
                </a:solidFill>
                <a:latin typeface="Verdana" panose="020B0604030504040204" pitchFamily="34" charset="0"/>
                <a:ea typeface="Verdana" panose="020B0604030504040204" pitchFamily="34" charset="0"/>
                <a:cs typeface="+mn-lt"/>
              </a:rPr>
              <a:t>Requests </a:t>
            </a:r>
            <a:r>
              <a:rPr lang="en-GB" sz="2800" i="1">
                <a:solidFill>
                  <a:schemeClr val="accent6"/>
                </a:solidFill>
                <a:latin typeface="Verdana" panose="020B0604030504040204" pitchFamily="34" charset="0"/>
                <a:ea typeface="Verdana" panose="020B0604030504040204" pitchFamily="34" charset="0"/>
                <a:cs typeface="+mn-lt"/>
              </a:rPr>
              <a:t>SC-ON to further improve the WIGOS Data Quality Monitoring System (WDQMS) webtool based on the requirements of RWCs for their efficient operations taking into consideration the expanding roles and responsibilities for the implementation of GBON,</a:t>
            </a:r>
            <a:r>
              <a:rPr lang="en-GB" sz="2800" b="1" i="1">
                <a:solidFill>
                  <a:schemeClr val="accent6"/>
                </a:solidFill>
                <a:latin typeface="Verdana" panose="020B0604030504040204" pitchFamily="34" charset="0"/>
                <a:ea typeface="Verdana" panose="020B0604030504040204" pitchFamily="34" charset="0"/>
                <a:cs typeface="+mn-lt"/>
              </a:rPr>
              <a:t> </a:t>
            </a:r>
            <a:r>
              <a:rPr lang="en-GB" sz="2800" i="1">
                <a:solidFill>
                  <a:schemeClr val="accent6"/>
                </a:solidFill>
                <a:latin typeface="Verdana" panose="020B0604030504040204" pitchFamily="34" charset="0"/>
                <a:ea typeface="Verdana" panose="020B0604030504040204" pitchFamily="34" charset="0"/>
                <a:cs typeface="+mn-lt"/>
              </a:rPr>
              <a:t>[Japan]</a:t>
            </a:r>
            <a:endParaRPr lang="en-US" sz="2800" i="1">
              <a:solidFill>
                <a:schemeClr val="accent6"/>
              </a:solidFill>
              <a:latin typeface="Verdana" panose="020B0604030504040204" pitchFamily="34" charset="0"/>
              <a:ea typeface="Verdana" panose="020B0604030504040204" pitchFamily="34" charset="0"/>
              <a:cs typeface="Arial"/>
            </a:endParaRPr>
          </a:p>
        </p:txBody>
      </p:sp>
      <p:sp>
        <p:nvSpPr>
          <p:cNvPr id="7" name="Shape 79">
            <a:extLst>
              <a:ext uri="{FF2B5EF4-FFF2-40B4-BE49-F238E27FC236}">
                <a16:creationId xmlns:a16="http://schemas.microsoft.com/office/drawing/2014/main" id="{0E853D37-7DC1-B143-37A9-14186A3B1E4E}"/>
              </a:ext>
            </a:extLst>
          </p:cNvPr>
          <p:cNvSpPr/>
          <p:nvPr/>
        </p:nvSpPr>
        <p:spPr>
          <a:xfrm>
            <a:off x="754602" y="459859"/>
            <a:ext cx="11017188" cy="45544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lang="en-US" sz="4400" b="1" kern="1000">
                <a:solidFill>
                  <a:srgbClr val="005BAA"/>
                </a:solidFill>
                <a:latin typeface="Arial"/>
                <a:ea typeface="Verdana"/>
                <a:cs typeface="Arial"/>
                <a:sym typeface="Montserrat-Regular"/>
              </a:rPr>
              <a:t>Doc 8.1(2)</a:t>
            </a:r>
            <a:endParaRPr kumimoji="0" lang="en-US" sz="4400" b="1" i="0" u="none" strike="noStrike" kern="1000" cap="none" spc="0" normalizeH="0" baseline="0" noProof="0">
              <a:ln>
                <a:noFill/>
              </a:ln>
              <a:solidFill>
                <a:srgbClr val="005BAA"/>
              </a:solidFill>
              <a:effectLst/>
              <a:uLnTx/>
              <a:uFillTx/>
              <a:latin typeface="Arial"/>
              <a:ea typeface="Verdana"/>
              <a:cs typeface="Arial"/>
              <a:sym typeface="Montserrat-Regular"/>
            </a:endParaRPr>
          </a:p>
        </p:txBody>
      </p:sp>
      <p:sp>
        <p:nvSpPr>
          <p:cNvPr id="2" name="TextBox 1">
            <a:extLst>
              <a:ext uri="{FF2B5EF4-FFF2-40B4-BE49-F238E27FC236}">
                <a16:creationId xmlns:a16="http://schemas.microsoft.com/office/drawing/2014/main" id="{D462683C-5D21-DE22-0540-2282E181DA37}"/>
              </a:ext>
            </a:extLst>
          </p:cNvPr>
          <p:cNvSpPr txBox="1"/>
          <p:nvPr/>
        </p:nvSpPr>
        <p:spPr>
          <a:xfrm>
            <a:off x="3181350" y="6117927"/>
            <a:ext cx="8486776" cy="369332"/>
          </a:xfrm>
          <a:prstGeom prst="rect">
            <a:avLst/>
          </a:prstGeom>
          <a:noFill/>
          <a:ln w="28575">
            <a:solidFill>
              <a:srgbClr val="FF0000"/>
            </a:solidFill>
          </a:ln>
        </p:spPr>
        <p:txBody>
          <a:bodyPr wrap="square" rtlCol="0">
            <a:spAutoFit/>
          </a:bodyPr>
          <a:lstStyle/>
          <a:p>
            <a:r>
              <a:rPr lang="en-US">
                <a:latin typeface="Arial" panose="020B0604020202020204" pitchFamily="34" charset="0"/>
                <a:cs typeface="Arial" panose="020B0604020202020204" pitchFamily="34" charset="0"/>
              </a:rPr>
              <a:t>Secretariat recommendation: to accept the addition and adopt it without debate.</a:t>
            </a:r>
            <a:endParaRPr lang="en-CH">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0707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2A2680-8980-374E-A5E8-0DF8347D0DBF}"/>
              </a:ext>
            </a:extLst>
          </p:cNvPr>
          <p:cNvSpPr/>
          <p:nvPr/>
        </p:nvSpPr>
        <p:spPr>
          <a:xfrm>
            <a:off x="758866" y="1115107"/>
            <a:ext cx="11386300" cy="438581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spcAft>
                <a:spcPts val="600"/>
              </a:spcAft>
            </a:pPr>
            <a:r>
              <a:rPr lang="en-US" sz="2800">
                <a:solidFill>
                  <a:srgbClr val="000000"/>
                </a:solidFill>
                <a:latin typeface="Arial"/>
                <a:ea typeface="Verdana"/>
                <a:cs typeface="Arial"/>
              </a:rPr>
              <a:t>Document 8.1(2): Annex 1: </a:t>
            </a:r>
            <a:endParaRPr lang="en-US"/>
          </a:p>
          <a:p>
            <a:pPr marL="914400" indent="-457200">
              <a:buFont typeface="Courier New"/>
              <a:buChar char="o"/>
            </a:pPr>
            <a:r>
              <a:rPr lang="en-US" sz="2800">
                <a:solidFill>
                  <a:srgbClr val="000000"/>
                </a:solidFill>
                <a:latin typeface="Arial"/>
                <a:ea typeface="Verdana"/>
                <a:cs typeface="Arial"/>
              </a:rPr>
              <a:t>Canada: </a:t>
            </a:r>
          </a:p>
          <a:p>
            <a:pPr marL="1371600" lvl="1" indent="-457200">
              <a:buFont typeface="Courier New"/>
              <a:buChar char="o"/>
            </a:pPr>
            <a:r>
              <a:rPr lang="en-US" sz="2800">
                <a:solidFill>
                  <a:srgbClr val="000000"/>
                </a:solidFill>
                <a:latin typeface="Arial"/>
                <a:ea typeface="Verdana"/>
                <a:cs typeface="Arial"/>
              </a:rPr>
              <a:t>minor edits to 6.2.5 (p. 53) and Section 4 (para 4 and 6) in </a:t>
            </a:r>
            <a:r>
              <a:rPr lang="en-US" sz="2800" i="1">
                <a:solidFill>
                  <a:srgbClr val="000000"/>
                </a:solidFill>
                <a:latin typeface="Arial"/>
                <a:ea typeface="Verdana"/>
                <a:cs typeface="Arial"/>
              </a:rPr>
              <a:t>Annex 1</a:t>
            </a:r>
            <a:r>
              <a:rPr lang="en-US" sz="2800">
                <a:solidFill>
                  <a:srgbClr val="000000"/>
                </a:solidFill>
                <a:latin typeface="Arial"/>
                <a:ea typeface="Verdana"/>
                <a:cs typeface="Arial"/>
              </a:rPr>
              <a:t> to Chapter 6 (p. 57)</a:t>
            </a:r>
            <a:endParaRPr lang="en-US">
              <a:cs typeface="Calibri" panose="020F0502020204030204"/>
            </a:endParaRPr>
          </a:p>
          <a:p>
            <a:pPr marL="1371600" lvl="1" indent="-457200">
              <a:buFont typeface="Courier New"/>
              <a:buChar char="o"/>
            </a:pPr>
            <a:r>
              <a:rPr lang="en-US" sz="2800">
                <a:solidFill>
                  <a:srgbClr val="000000"/>
                </a:solidFill>
                <a:latin typeface="Arial"/>
                <a:ea typeface="Verdana"/>
                <a:cs typeface="Arial"/>
              </a:rPr>
              <a:t>New </a:t>
            </a:r>
            <a:r>
              <a:rPr lang="en-US" sz="2800" err="1">
                <a:solidFill>
                  <a:srgbClr val="000000"/>
                </a:solidFill>
                <a:latin typeface="Arial"/>
                <a:ea typeface="Verdana"/>
                <a:cs typeface="Arial"/>
              </a:rPr>
              <a:t>ToR</a:t>
            </a:r>
            <a:r>
              <a:rPr lang="en-US" sz="2800">
                <a:solidFill>
                  <a:srgbClr val="000000"/>
                </a:solidFill>
                <a:latin typeface="Arial"/>
                <a:ea typeface="Verdana"/>
                <a:cs typeface="Arial"/>
              </a:rPr>
              <a:t> for NFP on RF (p. 57):</a:t>
            </a:r>
          </a:p>
          <a:p>
            <a:pPr marL="1828800" lvl="1" indent="-457200">
              <a:buFont typeface="Arial"/>
              <a:buChar char="•"/>
            </a:pPr>
            <a:r>
              <a:rPr lang="en-GB" sz="2000" u="sng">
                <a:solidFill>
                  <a:srgbClr val="008000"/>
                </a:solidFill>
                <a:latin typeface="Verdana"/>
                <a:ea typeface="Verdana"/>
                <a:cs typeface="+mn-lt"/>
              </a:rPr>
              <a:t>8.   Inform the ET-RFC of the outcomes of their domestic discussions with their NRAs that are relevant to the ET-RFC and its work. This could include raising awareness of domestic spectrum proceedings that may be of interest to the wider international meteorological community. This reporting mechanism aims to raise awareness among ET-RFC members of national RF matters and regulatory proceedings that are of interest to the WMO and its Members.</a:t>
            </a:r>
            <a:endParaRPr lang="en-US" sz="2400">
              <a:latin typeface="Verdana"/>
              <a:ea typeface="Verdana"/>
              <a:cs typeface="Arial"/>
            </a:endParaRPr>
          </a:p>
        </p:txBody>
      </p:sp>
      <p:sp>
        <p:nvSpPr>
          <p:cNvPr id="2" name="TextBox 1">
            <a:extLst>
              <a:ext uri="{FF2B5EF4-FFF2-40B4-BE49-F238E27FC236}">
                <a16:creationId xmlns:a16="http://schemas.microsoft.com/office/drawing/2014/main" id="{484F1ECF-FA28-BA76-D0C3-8EFBB199596D}"/>
              </a:ext>
            </a:extLst>
          </p:cNvPr>
          <p:cNvSpPr txBox="1"/>
          <p:nvPr/>
        </p:nvSpPr>
        <p:spPr>
          <a:xfrm>
            <a:off x="2447925" y="6029543"/>
            <a:ext cx="9496426" cy="369332"/>
          </a:xfrm>
          <a:prstGeom prst="rect">
            <a:avLst/>
          </a:prstGeom>
          <a:noFill/>
          <a:ln w="28575">
            <a:solidFill>
              <a:srgbClr val="FF0000"/>
            </a:solidFill>
          </a:ln>
        </p:spPr>
        <p:txBody>
          <a:bodyPr wrap="square" rtlCol="0">
            <a:spAutoFit/>
          </a:bodyPr>
          <a:lstStyle/>
          <a:p>
            <a:r>
              <a:rPr lang="en-US">
                <a:latin typeface="Arial" panose="020B0604020202020204" pitchFamily="34" charset="0"/>
                <a:cs typeface="Arial" panose="020B0604020202020204" pitchFamily="34" charset="0"/>
              </a:rPr>
              <a:t>Secretariat recommendation: to accept the edits and addition and adopt it without debate.</a:t>
            </a:r>
            <a:endParaRPr lang="en-CH">
              <a:latin typeface="Arial" panose="020B0604020202020204" pitchFamily="34" charset="0"/>
              <a:cs typeface="Arial" panose="020B0604020202020204" pitchFamily="34" charset="0"/>
            </a:endParaRPr>
          </a:p>
        </p:txBody>
      </p:sp>
      <p:sp>
        <p:nvSpPr>
          <p:cNvPr id="3" name="Shape 79">
            <a:extLst>
              <a:ext uri="{FF2B5EF4-FFF2-40B4-BE49-F238E27FC236}">
                <a16:creationId xmlns:a16="http://schemas.microsoft.com/office/drawing/2014/main" id="{63E3ED13-B506-B104-DDFB-4AA25EB03D3A}"/>
              </a:ext>
            </a:extLst>
          </p:cNvPr>
          <p:cNvSpPr/>
          <p:nvPr/>
        </p:nvSpPr>
        <p:spPr>
          <a:xfrm>
            <a:off x="754602" y="459859"/>
            <a:ext cx="11017188" cy="45544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lang="en-US" sz="4400" b="1" kern="1000">
                <a:solidFill>
                  <a:srgbClr val="005BAA"/>
                </a:solidFill>
                <a:latin typeface="Arial"/>
                <a:ea typeface="Verdana"/>
                <a:cs typeface="Arial"/>
                <a:sym typeface="Montserrat-Regular"/>
              </a:rPr>
              <a:t>Doc 8.1(2)</a:t>
            </a:r>
            <a:endParaRPr kumimoji="0" lang="en-US" sz="4400" b="1" i="0" u="none" strike="noStrike" kern="1000" cap="none" spc="0" normalizeH="0" baseline="0" noProof="0">
              <a:ln>
                <a:noFill/>
              </a:ln>
              <a:solidFill>
                <a:srgbClr val="005BAA"/>
              </a:solidFill>
              <a:effectLst/>
              <a:uLnTx/>
              <a:uFillTx/>
              <a:latin typeface="Arial"/>
              <a:ea typeface="Verdana"/>
              <a:cs typeface="Arial"/>
              <a:sym typeface="Montserrat-Regular"/>
            </a:endParaRPr>
          </a:p>
        </p:txBody>
      </p:sp>
    </p:spTree>
    <p:extLst>
      <p:ext uri="{BB962C8B-B14F-4D97-AF65-F5344CB8AC3E}">
        <p14:creationId xmlns:p14="http://schemas.microsoft.com/office/powerpoint/2010/main" val="2926275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2A2680-8980-374E-A5E8-0DF8347D0DBF}"/>
              </a:ext>
            </a:extLst>
          </p:cNvPr>
          <p:cNvSpPr/>
          <p:nvPr/>
        </p:nvSpPr>
        <p:spPr>
          <a:xfrm>
            <a:off x="758866" y="1115107"/>
            <a:ext cx="11386300" cy="3831818"/>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spcAft>
                <a:spcPts val="600"/>
              </a:spcAft>
            </a:pPr>
            <a:r>
              <a:rPr lang="en-US" sz="2800">
                <a:solidFill>
                  <a:srgbClr val="000000"/>
                </a:solidFill>
                <a:latin typeface="Arial"/>
                <a:ea typeface="Verdana"/>
                <a:cs typeface="Arial"/>
              </a:rPr>
              <a:t>Document 8.1(2): Annex 1: </a:t>
            </a:r>
            <a:endParaRPr lang="en-US">
              <a:solidFill>
                <a:srgbClr val="000000"/>
              </a:solidFill>
              <a:cs typeface="Calibri" panose="020F0502020204030204"/>
            </a:endParaRPr>
          </a:p>
          <a:p>
            <a:pPr marL="457200"/>
            <a:endParaRPr lang="en-US" sz="2800">
              <a:solidFill>
                <a:srgbClr val="000000"/>
              </a:solidFill>
              <a:latin typeface="Arial"/>
              <a:ea typeface="Verdana"/>
              <a:cs typeface="Arial"/>
            </a:endParaRPr>
          </a:p>
          <a:p>
            <a:pPr marL="914400" lvl="1" indent="-457200">
              <a:spcAft>
                <a:spcPts val="600"/>
              </a:spcAft>
              <a:buFont typeface="Courier New"/>
              <a:buChar char="o"/>
            </a:pPr>
            <a:r>
              <a:rPr lang="en-US" sz="2800">
                <a:solidFill>
                  <a:srgbClr val="000000"/>
                </a:solidFill>
                <a:latin typeface="Arial"/>
                <a:ea typeface="Verdana"/>
                <a:cs typeface="Arial"/>
              </a:rPr>
              <a:t>Switzerland/SC -ON Chair: adding note 44 (p. 115), deletion of 11.2.4 (p. 117)</a:t>
            </a:r>
            <a:endParaRPr lang="en-US">
              <a:cs typeface="Calibri" panose="020F0502020204030204"/>
            </a:endParaRPr>
          </a:p>
          <a:p>
            <a:pPr marL="914400" lvl="1" indent="-457200">
              <a:spcAft>
                <a:spcPts val="600"/>
              </a:spcAft>
              <a:buFont typeface="Courier New"/>
              <a:buChar char="o"/>
            </a:pPr>
            <a:r>
              <a:rPr lang="en-US" sz="2800">
                <a:solidFill>
                  <a:srgbClr val="000000"/>
                </a:solidFill>
                <a:latin typeface="Arial"/>
                <a:ea typeface="Verdana"/>
                <a:cs typeface="Arial"/>
              </a:rPr>
              <a:t>Japan: adding note 46 (p. 115)</a:t>
            </a:r>
          </a:p>
          <a:p>
            <a:pPr marL="914400" lvl="1" indent="-457200">
              <a:spcAft>
                <a:spcPts val="600"/>
              </a:spcAft>
              <a:buFont typeface="Courier New"/>
              <a:buChar char="o"/>
            </a:pPr>
            <a:endParaRPr lang="en-US" sz="2800">
              <a:solidFill>
                <a:srgbClr val="000000"/>
              </a:solidFill>
              <a:latin typeface="Arial"/>
              <a:ea typeface="Verdana"/>
              <a:cs typeface="Arial"/>
            </a:endParaRPr>
          </a:p>
          <a:p>
            <a:pPr>
              <a:spcAft>
                <a:spcPts val="600"/>
              </a:spcAft>
            </a:pPr>
            <a:r>
              <a:rPr lang="en-US" sz="2800">
                <a:solidFill>
                  <a:srgbClr val="000000"/>
                </a:solidFill>
                <a:latin typeface="Arial"/>
                <a:ea typeface="Verdana"/>
                <a:cs typeface="Arial"/>
              </a:rPr>
              <a:t>Document 8.1(2): Annex 2: </a:t>
            </a:r>
          </a:p>
          <a:p>
            <a:pPr marL="914400" lvl="1" indent="-457200">
              <a:spcAft>
                <a:spcPts val="600"/>
              </a:spcAft>
              <a:buFont typeface="Courier New,monospace"/>
              <a:buChar char="o"/>
            </a:pPr>
            <a:r>
              <a:rPr lang="en-US" sz="2800">
                <a:solidFill>
                  <a:srgbClr val="000000"/>
                </a:solidFill>
                <a:latin typeface="Arial"/>
                <a:ea typeface="Verdana"/>
                <a:cs typeface="Arial"/>
              </a:rPr>
              <a:t>Japan: several minor/editorial changes through the Annex.</a:t>
            </a:r>
          </a:p>
        </p:txBody>
      </p:sp>
      <p:sp>
        <p:nvSpPr>
          <p:cNvPr id="2" name="TextBox 1">
            <a:extLst>
              <a:ext uri="{FF2B5EF4-FFF2-40B4-BE49-F238E27FC236}">
                <a16:creationId xmlns:a16="http://schemas.microsoft.com/office/drawing/2014/main" id="{233E9E39-0EAF-7882-F174-B9D5628582FA}"/>
              </a:ext>
            </a:extLst>
          </p:cNvPr>
          <p:cNvSpPr txBox="1"/>
          <p:nvPr/>
        </p:nvSpPr>
        <p:spPr>
          <a:xfrm>
            <a:off x="1024806" y="5387308"/>
            <a:ext cx="9496426" cy="646331"/>
          </a:xfrm>
          <a:prstGeom prst="rect">
            <a:avLst/>
          </a:prstGeom>
          <a:noFill/>
          <a:ln w="28575">
            <a:solidFill>
              <a:srgbClr val="FF0000"/>
            </a:solidFill>
          </a:ln>
        </p:spPr>
        <p:txBody>
          <a:bodyPr wrap="square" lIns="91440" tIns="45720" rIns="91440" bIns="45720" rtlCol="0" anchor="t">
            <a:spAutoFit/>
          </a:bodyPr>
          <a:lstStyle/>
          <a:p>
            <a:r>
              <a:rPr lang="en-US">
                <a:latin typeface="Arial"/>
                <a:cs typeface="Arial"/>
              </a:rPr>
              <a:t>Secretariat recommendation: to accept the edits and additions and adopt Doc 8.1(2) with both Annexes without debate.</a:t>
            </a:r>
          </a:p>
        </p:txBody>
      </p:sp>
      <p:sp>
        <p:nvSpPr>
          <p:cNvPr id="3" name="Shape 79">
            <a:extLst>
              <a:ext uri="{FF2B5EF4-FFF2-40B4-BE49-F238E27FC236}">
                <a16:creationId xmlns:a16="http://schemas.microsoft.com/office/drawing/2014/main" id="{0DBDB653-C2AD-FBE6-CFA0-E79486FDD64F}"/>
              </a:ext>
            </a:extLst>
          </p:cNvPr>
          <p:cNvSpPr/>
          <p:nvPr/>
        </p:nvSpPr>
        <p:spPr>
          <a:xfrm>
            <a:off x="754602" y="459859"/>
            <a:ext cx="11017188" cy="45544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lang="en-US" sz="4400" b="1" kern="1000">
                <a:solidFill>
                  <a:srgbClr val="005BAA"/>
                </a:solidFill>
                <a:latin typeface="Arial"/>
                <a:ea typeface="Verdana"/>
                <a:cs typeface="Arial"/>
                <a:sym typeface="Montserrat-Regular"/>
              </a:rPr>
              <a:t>Doc 8.1(2)</a:t>
            </a:r>
            <a:endParaRPr kumimoji="0" lang="en-US" sz="4400" b="1" i="0" u="none" strike="noStrike" kern="1000" cap="none" spc="0" normalizeH="0" baseline="0" noProof="0">
              <a:ln>
                <a:noFill/>
              </a:ln>
              <a:solidFill>
                <a:srgbClr val="005BAA"/>
              </a:solidFill>
              <a:effectLst/>
              <a:uLnTx/>
              <a:uFillTx/>
              <a:latin typeface="Arial"/>
              <a:ea typeface="Verdana"/>
              <a:cs typeface="Arial"/>
              <a:sym typeface="Montserrat-Regular"/>
            </a:endParaRPr>
          </a:p>
        </p:txBody>
      </p:sp>
    </p:spTree>
    <p:extLst>
      <p:ext uri="{BB962C8B-B14F-4D97-AF65-F5344CB8AC3E}">
        <p14:creationId xmlns:p14="http://schemas.microsoft.com/office/powerpoint/2010/main" val="3392223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79">
            <a:extLst>
              <a:ext uri="{FF2B5EF4-FFF2-40B4-BE49-F238E27FC236}">
                <a16:creationId xmlns:a16="http://schemas.microsoft.com/office/drawing/2014/main" id="{C82A2680-8980-374E-A5E8-0DF8347D0DBF}"/>
              </a:ext>
            </a:extLst>
          </p:cNvPr>
          <p:cNvSpPr/>
          <p:nvPr/>
        </p:nvSpPr>
        <p:spPr>
          <a:xfrm>
            <a:off x="758866" y="1115107"/>
            <a:ext cx="11135928" cy="4585871"/>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a:spcAft>
                <a:spcPts val="600"/>
              </a:spcAft>
            </a:pPr>
            <a:r>
              <a:rPr lang="en-US" sz="2400">
                <a:solidFill>
                  <a:srgbClr val="000000"/>
                </a:solidFill>
                <a:latin typeface="Arial"/>
                <a:ea typeface="Verdana"/>
                <a:cs typeface="Arial"/>
              </a:rPr>
              <a:t>Document 8.2(4): Update of the Guide to Hydrological Practices, Volume I (WMO-No. 168)</a:t>
            </a:r>
          </a:p>
          <a:p>
            <a:pPr>
              <a:spcAft>
                <a:spcPts val="600"/>
              </a:spcAft>
            </a:pPr>
            <a:endParaRPr lang="en-US" sz="2000">
              <a:latin typeface="Arial"/>
              <a:ea typeface="Verdana"/>
              <a:cs typeface="Arial"/>
            </a:endParaRPr>
          </a:p>
          <a:p>
            <a:r>
              <a:rPr lang="en-GB" sz="2000" u="sng">
                <a:solidFill>
                  <a:srgbClr val="D13438"/>
                </a:solidFill>
                <a:highlight>
                  <a:srgbClr val="FFFF00"/>
                </a:highlight>
                <a:latin typeface="Verdana"/>
                <a:ea typeface="+mn-lt"/>
                <a:cs typeface="+mn-lt"/>
              </a:rPr>
              <a:t>Recently, there has been significant progress in utilizing PIV in innovative ways, including the use of PIV algorithms for moving aircraft river velocimetry (MARV) (Legleiter et al, 2023) and the use of large-scale PIV for small unoccupied aircraft systems (sUAS) to measure surface flow velocity and discharge (Duan et al, 2023). Furthermore, recently developed open-source software is now available to process images to facilitate estimation of surface flow velocities in river channels from remotely sensed sources: </a:t>
            </a:r>
            <a:r>
              <a:rPr lang="en-GB" sz="2000">
                <a:solidFill>
                  <a:srgbClr val="D13438"/>
                </a:solidFill>
                <a:highlight>
                  <a:srgbClr val="FFFF00"/>
                </a:highlight>
                <a:latin typeface="Verdana"/>
                <a:ea typeface="+mn-lt"/>
                <a:cs typeface="+mn-lt"/>
                <a:hlinkClick r:id="rId2"/>
              </a:rPr>
              <a:t>the toolbox for river velocimetry using images from aircraft (TRiVIA)</a:t>
            </a:r>
            <a:r>
              <a:rPr lang="en-GB" sz="2000" u="sng">
                <a:solidFill>
                  <a:srgbClr val="D13438"/>
                </a:solidFill>
                <a:highlight>
                  <a:srgbClr val="FFFF00"/>
                </a:highlight>
                <a:latin typeface="Verdana"/>
                <a:ea typeface="+mn-lt"/>
                <a:cs typeface="+mn-lt"/>
              </a:rPr>
              <a:t> (Legleiter and Kinzel, 2024; Legleiter 2024).</a:t>
            </a:r>
            <a:r>
              <a:rPr lang="en-GB" sz="2000">
                <a:highlight>
                  <a:srgbClr val="FFFF00"/>
                </a:highlight>
                <a:latin typeface="Verdana"/>
                <a:ea typeface="+mn-lt"/>
                <a:cs typeface="+mn-lt"/>
              </a:rPr>
              <a:t>  </a:t>
            </a:r>
            <a:r>
              <a:rPr lang="en-US" sz="2000" i="1">
                <a:highlight>
                  <a:srgbClr val="FFFF00"/>
                </a:highlight>
                <a:latin typeface="Verdana"/>
                <a:ea typeface="+mn-lt"/>
                <a:cs typeface="+mn-lt"/>
              </a:rPr>
              <a:t>[</a:t>
            </a:r>
            <a:r>
              <a:rPr lang="en-GB" sz="2000" i="1">
                <a:highlight>
                  <a:srgbClr val="FFFF00"/>
                </a:highlight>
                <a:latin typeface="Verdana"/>
                <a:ea typeface="+mn-lt"/>
                <a:cs typeface="+mn-lt"/>
              </a:rPr>
              <a:t>United States of America</a:t>
            </a:r>
            <a:r>
              <a:rPr lang="en-US" sz="2000" i="1">
                <a:highlight>
                  <a:srgbClr val="FFFF00"/>
                </a:highlight>
                <a:latin typeface="Verdana"/>
                <a:ea typeface="+mn-lt"/>
                <a:cs typeface="+mn-lt"/>
              </a:rPr>
              <a:t>]</a:t>
            </a:r>
            <a:endParaRPr lang="en-US" sz="2000" i="1">
              <a:highlight>
                <a:srgbClr val="FFFF00"/>
              </a:highlight>
              <a:latin typeface="Calibri"/>
              <a:ea typeface="Calibri"/>
              <a:cs typeface="Calibri"/>
            </a:endParaRPr>
          </a:p>
          <a:p>
            <a:endParaRPr lang="en-US" sz="2000" i="1">
              <a:highlight>
                <a:srgbClr val="FFFF00"/>
              </a:highlight>
              <a:latin typeface="Calibri"/>
              <a:ea typeface="Calibri"/>
              <a:cs typeface="Calibri"/>
            </a:endParaRPr>
          </a:p>
          <a:p>
            <a:r>
              <a:rPr lang="en-US" sz="2000" i="1">
                <a:solidFill>
                  <a:srgbClr val="FF0000"/>
                </a:solidFill>
                <a:highlight>
                  <a:srgbClr val="FFFF00"/>
                </a:highlight>
                <a:latin typeface="Verdana"/>
                <a:ea typeface="Calibri"/>
                <a:cs typeface="Calibri"/>
              </a:rPr>
              <a:t>Add 4 references </a:t>
            </a:r>
            <a:endParaRPr lang="en-US" sz="2000" i="1">
              <a:solidFill>
                <a:srgbClr val="FF0000"/>
              </a:solidFill>
              <a:highlight>
                <a:srgbClr val="FFFF00"/>
              </a:highlight>
              <a:latin typeface="Calibri"/>
              <a:ea typeface="Calibri"/>
              <a:cs typeface="Calibri"/>
            </a:endParaRPr>
          </a:p>
          <a:p>
            <a:pPr>
              <a:spcAft>
                <a:spcPts val="600"/>
              </a:spcAft>
            </a:pPr>
            <a:endParaRPr lang="en-US" sz="2000">
              <a:latin typeface="Verdana"/>
              <a:ea typeface="Verdana"/>
              <a:cs typeface="Arial"/>
            </a:endParaRPr>
          </a:p>
        </p:txBody>
      </p:sp>
      <p:sp>
        <p:nvSpPr>
          <p:cNvPr id="2" name="TextBox 1">
            <a:extLst>
              <a:ext uri="{FF2B5EF4-FFF2-40B4-BE49-F238E27FC236}">
                <a16:creationId xmlns:a16="http://schemas.microsoft.com/office/drawing/2014/main" id="{233E9E39-0EAF-7882-F174-B9D5628582FA}"/>
              </a:ext>
            </a:extLst>
          </p:cNvPr>
          <p:cNvSpPr txBox="1"/>
          <p:nvPr/>
        </p:nvSpPr>
        <p:spPr>
          <a:xfrm>
            <a:off x="1273380" y="6213475"/>
            <a:ext cx="9496426" cy="369332"/>
          </a:xfrm>
          <a:prstGeom prst="rect">
            <a:avLst/>
          </a:prstGeom>
          <a:noFill/>
          <a:ln w="28575">
            <a:solidFill>
              <a:srgbClr val="FF0000"/>
            </a:solidFill>
          </a:ln>
        </p:spPr>
        <p:txBody>
          <a:bodyPr wrap="square" lIns="91440" tIns="45720" rIns="91440" bIns="45720" rtlCol="0" anchor="t">
            <a:spAutoFit/>
          </a:bodyPr>
          <a:lstStyle/>
          <a:p>
            <a:r>
              <a:rPr lang="en-US">
                <a:latin typeface="Arial"/>
                <a:cs typeface="Arial"/>
              </a:rPr>
              <a:t>Secretariat recommendation: to accept the additions and adopt Doc 8.2(4) without debate.</a:t>
            </a:r>
          </a:p>
        </p:txBody>
      </p:sp>
      <p:sp>
        <p:nvSpPr>
          <p:cNvPr id="3" name="Shape 79">
            <a:extLst>
              <a:ext uri="{FF2B5EF4-FFF2-40B4-BE49-F238E27FC236}">
                <a16:creationId xmlns:a16="http://schemas.microsoft.com/office/drawing/2014/main" id="{0DBDB653-C2AD-FBE6-CFA0-E79486FDD64F}"/>
              </a:ext>
            </a:extLst>
          </p:cNvPr>
          <p:cNvSpPr/>
          <p:nvPr/>
        </p:nvSpPr>
        <p:spPr>
          <a:xfrm>
            <a:off x="754602" y="459859"/>
            <a:ext cx="11017188" cy="455446"/>
          </a:xfrm>
          <a:prstGeom prst="rect">
            <a:avLst/>
          </a:prstGeom>
          <a:noFill/>
          <a:ln w="12700">
            <a:miter lim="400000"/>
          </a:ln>
          <a:extLst>
            <a:ext uri="{C572A759-6A51-4108-AA02-DFA0A04FC94B}">
              <ma14:wrappingTextBoxFlag xmlns:ma14="http://schemas.microsoft.com/office/mac/drawingml/2011/main" xmlns="" val="1"/>
            </a:ext>
          </a:extLst>
        </p:spPr>
        <p:txBody>
          <a:bodyPr wrap="square" lIns="0" tIns="0" rIns="0" bIns="0" anchor="t">
            <a:spAutoFit/>
          </a:bodyPr>
          <a:lstStyle/>
          <a:p>
            <a:pPr marL="0" marR="0" lvl="0" indent="0" algn="l" defTabSz="914400" rtl="0" eaLnBrk="1" fontAlgn="auto" latinLnBrk="0" hangingPunct="1">
              <a:lnSpc>
                <a:spcPts val="3360"/>
              </a:lnSpc>
              <a:spcBef>
                <a:spcPts val="0"/>
              </a:spcBef>
              <a:spcAft>
                <a:spcPts val="0"/>
              </a:spcAft>
              <a:buClrTx/>
              <a:buSzTx/>
              <a:buFontTx/>
              <a:buNone/>
              <a:tabLst/>
              <a:defRPr sz="1800"/>
            </a:pPr>
            <a:r>
              <a:rPr lang="en-US" sz="4400" b="1" kern="1000">
                <a:solidFill>
                  <a:srgbClr val="005BAA"/>
                </a:solidFill>
                <a:latin typeface="Arial"/>
                <a:ea typeface="Verdana"/>
                <a:cs typeface="Arial"/>
                <a:sym typeface="Montserrat-Regular"/>
              </a:rPr>
              <a:t>Doc 8.2(4)</a:t>
            </a:r>
            <a:endParaRPr kumimoji="0" lang="en-US" sz="4400" b="1" i="0" u="none" strike="noStrike" kern="1000" cap="none" spc="0" normalizeH="0" baseline="0" noProof="0">
              <a:ln>
                <a:noFill/>
              </a:ln>
              <a:solidFill>
                <a:srgbClr val="005BAA"/>
              </a:solidFill>
              <a:effectLst/>
              <a:uLnTx/>
              <a:uFillTx/>
              <a:latin typeface="Arial"/>
              <a:ea typeface="Verdana"/>
              <a:cs typeface="Arial"/>
              <a:sym typeface="Montserrat-Regular"/>
            </a:endParaRPr>
          </a:p>
        </p:txBody>
      </p:sp>
    </p:spTree>
    <p:extLst>
      <p:ext uri="{BB962C8B-B14F-4D97-AF65-F5344CB8AC3E}">
        <p14:creationId xmlns:p14="http://schemas.microsoft.com/office/powerpoint/2010/main" val="35306047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BFD96979E1E4B409960509F1B29C56C" ma:contentTypeVersion="" ma:contentTypeDescription="Create a new document." ma:contentTypeScope="" ma:versionID="9fa763f22644f3852908b11bd41faa78">
  <xsd:schema xmlns:xsd="http://www.w3.org/2001/XMLSchema" xmlns:xs="http://www.w3.org/2001/XMLSchema" xmlns:p="http://schemas.microsoft.com/office/2006/metadata/properties" xmlns:ns2="f14d876b-62cc-43bb-abc1-9d013efad75e" targetNamespace="http://schemas.microsoft.com/office/2006/metadata/properties" ma:root="true" ma:fieldsID="38de8a32582e476379615190af83d8c3" ns2:_="">
    <xsd:import namespace="f14d876b-62cc-43bb-abc1-9d013efad75e"/>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4d876b-62cc-43bb-abc1-9d013efad75e"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f14d876b-62cc-43bb-abc1-9d013efad75e">
      <UserInfo>
        <DisplayName>Albert Fischer</DisplayName>
        <AccountId>241945</AccountId>
        <AccountType/>
      </UserInfo>
      <UserInfo>
        <DisplayName>Krunoslav PREMEC</DisplayName>
        <AccountId>55652</AccountId>
        <AccountType/>
      </UserInfo>
    </SharedWithUsers>
  </documentManagement>
</p:properties>
</file>

<file path=customXml/itemProps1.xml><?xml version="1.0" encoding="utf-8"?>
<ds:datastoreItem xmlns:ds="http://schemas.openxmlformats.org/officeDocument/2006/customXml" ds:itemID="{3CC7544C-ED76-484D-B43D-8FD7F0DF9C3A}"/>
</file>

<file path=customXml/itemProps2.xml><?xml version="1.0" encoding="utf-8"?>
<ds:datastoreItem xmlns:ds="http://schemas.openxmlformats.org/officeDocument/2006/customXml" ds:itemID="{5E565FD8-2DDA-4874-A528-7291DA8AE30B}">
  <ds:schemaRefs>
    <ds:schemaRef ds:uri="http://schemas.microsoft.com/sharepoint/v3/contenttype/forms"/>
  </ds:schemaRefs>
</ds:datastoreItem>
</file>

<file path=customXml/itemProps3.xml><?xml version="1.0" encoding="utf-8"?>
<ds:datastoreItem xmlns:ds="http://schemas.openxmlformats.org/officeDocument/2006/customXml" ds:itemID="{64BA3B44-D623-4C2A-AA23-C7D80C044A73}">
  <ds:schemaRefs>
    <ds:schemaRef ds:uri="3c76eea2-c21a-46e1-8f98-cfc2ba460d51"/>
    <ds:schemaRef ds:uri="96d886eb-95f6-47f3-bdfb-70dab5061c6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14</Slides>
  <Notes>3</Notes>
  <HiddenSlides>0</HiddenSlide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Klara Josipovic</dc:creator>
  <cp:revision>1</cp:revision>
  <dcterms:created xsi:type="dcterms:W3CDTF">2024-01-11T14:19:20Z</dcterms:created>
  <dcterms:modified xsi:type="dcterms:W3CDTF">2024-04-15T06:29:31Z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0x0101002BFD96979E1E4B409960509F1B29C56C</vt:lpwstr>
  </property>
  <property fmtid="{D5CDD505-2E9C-101B-9397-08002B2CF9AE}" pid="3" name="_dlc_DocIdItemGuid">
    <vt:lpwstr>d9410c5b-4b37-4c8f-8899-06403149ffc9</vt:lpwstr>
  </property>
  <property fmtid="{D5CDD505-2E9C-101B-9397-08002B2CF9AE}" pid="4" name="MediaServiceImageTags">
    <vt:lpwstr/>
  </property>
</Properties>
</file>